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  <p:sldMasterId id="2147483679" r:id="rId5"/>
  </p:sldMasterIdLst>
  <p:notesMasterIdLst>
    <p:notesMasterId r:id="rId19"/>
  </p:notesMasterIdLst>
  <p:handoutMasterIdLst>
    <p:handoutMasterId r:id="rId20"/>
  </p:handoutMasterIdLst>
  <p:sldIdLst>
    <p:sldId id="295" r:id="rId6"/>
    <p:sldId id="357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1" r:id="rId18"/>
  </p:sldIdLst>
  <p:sldSz cx="12192000" cy="6858000"/>
  <p:notesSz cx="6858000" cy="9144000"/>
  <p:embeddedFontLst>
    <p:embeddedFont>
      <p:font typeface="Montserrat" panose="00000500000000000000" pitchFamily="2" charset="-52"/>
      <p:regular r:id="rId21"/>
      <p:bold r:id="rId22"/>
      <p:italic r:id="rId23"/>
      <p:boldItalic r:id="rId24"/>
    </p:embeddedFont>
    <p:embeddedFont>
      <p:font typeface="Montserrat Medium" panose="00000600000000000000" pitchFamily="2" charset="-52"/>
      <p:regular r:id="rId25"/>
      <p:italic r:id="rId26"/>
    </p:embeddedFont>
    <p:embeddedFont>
      <p:font typeface="Montserrat SemiBold" panose="00000700000000000000" pitchFamily="2" charset="-52"/>
      <p:bold r:id="rId27"/>
      <p:boldItalic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445A7E1-430C-4FE2-87AD-01A1CADC6E30}">
          <p14:sldIdLst>
            <p14:sldId id="295"/>
            <p14:sldId id="357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1"/>
          </p14:sldIdLst>
        </p14:section>
        <p14:section name="Элементы" id="{D390C301-BCE6-4332-829B-6D1D26DFEEB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365CDC-40B0-5938-ED0B-D2C623711A07}" name="Гукасян Артем Анатольевич" initials="AG" userId="S::agukasian@sfedu.ru::15135890-3e1a-4438-bfc9-8bbc2262483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420"/>
    <a:srgbClr val="070D6B"/>
    <a:srgbClr val="030737"/>
    <a:srgbClr val="1821A6"/>
    <a:srgbClr val="E6556F"/>
    <a:srgbClr val="E8E8E8"/>
    <a:srgbClr val="F09BAA"/>
    <a:srgbClr val="8A4DAC"/>
    <a:srgbClr val="A048A1"/>
    <a:srgbClr val="EEF3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EA0A20-CE26-4759-9E60-E605B58B00A2}" v="1" dt="2025-06-24T16:13:00.928"/>
    <p1510:client id="{A3172E83-54E2-4914-97C0-28CD2FAC6F53}" v="5" dt="2025-06-23T12:00:16.524"/>
    <p1510:client id="{C68A9649-3B5F-4CBD-9571-6FF6638F0E5D}" v="3" dt="2025-06-23T11:25:36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5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82917F9-A36D-B675-4B56-16F49354FF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83352DB-BC8C-DBBB-55E9-26F15C0986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A1885-8F4E-4FE4-9468-C51C61B78FE9}" type="datetimeFigureOut">
              <a:rPr lang="ru-RU" smtClean="0"/>
              <a:t>27.06.2025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1FBC76B-C1F5-6A79-53D3-A9B8043490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/>
              <a:t>Название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DA43BCE-EAD8-CDE4-D27C-1ED81F290A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0B3BD-B4E8-4572-9864-CC2B045958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05264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CBBAE-1C6D-46C8-9CB0-8327F4A01E2A}" type="datetimeFigureOut">
              <a:rPr lang="ru-RU" smtClean="0"/>
              <a:t>27.06.2025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/>
              <a:t>Название презентации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45385-2381-4A17-9311-D8FEE42422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537670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ru-RU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86612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ru-RU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423650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ru-RU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96024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ru-RU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002353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7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7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7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8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1.svg"/><Relationship Id="rId7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7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7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6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7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svg"/><Relationship Id="rId9" Type="http://schemas.openxmlformats.org/officeDocument/2006/relationships/image" Target="../media/image7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16.svg"/><Relationship Id="rId9" Type="http://schemas.openxmlformats.org/officeDocument/2006/relationships/image" Target="../media/image7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8.svg"/><Relationship Id="rId7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8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26.sv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8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26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8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8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8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26.sv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8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26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6.sv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8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26.sv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8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26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sv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svg"/><Relationship Id="rId5" Type="http://schemas.openxmlformats.org/officeDocument/2006/relationships/image" Target="../media/image4.png"/><Relationship Id="rId4" Type="http://schemas.openxmlformats.org/officeDocument/2006/relationships/image" Target="../media/image14.png"/><Relationship Id="rId9" Type="http://schemas.openxmlformats.org/officeDocument/2006/relationships/image" Target="../media/image7.sv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svg"/><Relationship Id="rId7" Type="http://schemas.openxmlformats.org/officeDocument/2006/relationships/image" Target="../media/image26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18.svg"/><Relationship Id="rId10" Type="http://schemas.openxmlformats.org/officeDocument/2006/relationships/image" Target="../media/image7.svg"/><Relationship Id="rId4" Type="http://schemas.openxmlformats.org/officeDocument/2006/relationships/image" Target="../media/image17.png"/><Relationship Id="rId9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8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26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8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26.svg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6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7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8.sv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7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7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7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5">
            <a:extLst>
              <a:ext uri="{FF2B5EF4-FFF2-40B4-BE49-F238E27FC236}">
                <a16:creationId xmlns:a16="http://schemas.microsoft.com/office/drawing/2014/main" id="{637A734D-36B0-F2FB-7EF8-9EFD59E64127}"/>
              </a:ext>
            </a:extLst>
          </p:cNvPr>
          <p:cNvSpPr/>
          <p:nvPr userDrawn="1"/>
        </p:nvSpPr>
        <p:spPr>
          <a:xfrm>
            <a:off x="5534025" y="0"/>
            <a:ext cx="6657975" cy="5941699"/>
          </a:xfrm>
          <a:custGeom>
            <a:avLst/>
            <a:gdLst/>
            <a:ahLst/>
            <a:cxnLst/>
            <a:rect l="l" t="t" r="r" b="b"/>
            <a:pathLst>
              <a:path w="11963400" h="11290300">
                <a:moveTo>
                  <a:pt x="11963028" y="11289792"/>
                </a:moveTo>
                <a:lnTo>
                  <a:pt x="0" y="11289792"/>
                </a:lnTo>
                <a:lnTo>
                  <a:pt x="6518165" y="0"/>
                </a:lnTo>
                <a:lnTo>
                  <a:pt x="11963015" y="0"/>
                </a:lnTo>
                <a:lnTo>
                  <a:pt x="11963028" y="1128979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C931A0E0-8FAE-8481-17EF-94DF57AC1BA8}"/>
              </a:ext>
            </a:extLst>
          </p:cNvPr>
          <p:cNvSpPr/>
          <p:nvPr userDrawn="1"/>
        </p:nvSpPr>
        <p:spPr>
          <a:xfrm>
            <a:off x="0" y="1"/>
            <a:ext cx="12192000" cy="2277794"/>
          </a:xfrm>
          <a:prstGeom prst="rect">
            <a:avLst/>
          </a:prstGeom>
          <a:solidFill>
            <a:srgbClr val="030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F3069FE-14F8-3583-14C6-ADCB75EEEF71}"/>
              </a:ext>
            </a:extLst>
          </p:cNvPr>
          <p:cNvSpPr/>
          <p:nvPr userDrawn="1"/>
        </p:nvSpPr>
        <p:spPr>
          <a:xfrm>
            <a:off x="6838950" y="3679461"/>
            <a:ext cx="5353050" cy="2262238"/>
          </a:xfrm>
          <a:prstGeom prst="rect">
            <a:avLst/>
          </a:prstGeom>
          <a:solidFill>
            <a:srgbClr val="070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26B089-7384-0D9F-CE7C-3370F57B35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900" y="4922167"/>
            <a:ext cx="3225533" cy="559023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Фамилия Имя Отчество</a:t>
            </a:r>
          </a:p>
        </p:txBody>
      </p:sp>
      <p:pic>
        <p:nvPicPr>
          <p:cNvPr id="23" name="object 3">
            <a:extLst>
              <a:ext uri="{FF2B5EF4-FFF2-40B4-BE49-F238E27FC236}">
                <a16:creationId xmlns:a16="http://schemas.microsoft.com/office/drawing/2014/main" id="{00BB84BD-B66C-2FF9-788C-7C5398E225AD}"/>
              </a:ext>
            </a:extLst>
          </p:cNvPr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"/>
          <a:stretch/>
        </p:blipFill>
        <p:spPr>
          <a:xfrm>
            <a:off x="492249" y="3679461"/>
            <a:ext cx="6429960" cy="2262238"/>
          </a:xfrm>
          <a:prstGeom prst="rect">
            <a:avLst/>
          </a:prstGeom>
        </p:spPr>
      </p:pic>
      <p:sp>
        <p:nvSpPr>
          <p:cNvPr id="43" name="Текст 42">
            <a:extLst>
              <a:ext uri="{FF2B5EF4-FFF2-40B4-BE49-F238E27FC236}">
                <a16:creationId xmlns:a16="http://schemas.microsoft.com/office/drawing/2014/main" id="{1A665C6F-85F2-F55D-3F0B-5A853C5C0C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900" y="5561299"/>
            <a:ext cx="4121150" cy="380399"/>
          </a:xfrm>
        </p:spPr>
        <p:txBody>
          <a:bodyPr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/>
              <a:t>Должность</a:t>
            </a:r>
          </a:p>
        </p:txBody>
      </p:sp>
      <p:sp>
        <p:nvSpPr>
          <p:cNvPr id="65" name="Заголовок 64">
            <a:extLst>
              <a:ext uri="{FF2B5EF4-FFF2-40B4-BE49-F238E27FC236}">
                <a16:creationId xmlns:a16="http://schemas.microsoft.com/office/drawing/2014/main" id="{6C5939A3-860D-CD17-0C83-B2816B731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249" y="695123"/>
            <a:ext cx="7746876" cy="1192206"/>
          </a:xfrm>
          <a:prstGeom prst="rect">
            <a:avLst/>
          </a:prstGeom>
        </p:spPr>
        <p:txBody>
          <a:bodyPr/>
          <a:lstStyle>
            <a:lvl1pPr>
              <a:defRPr lang="ru-RU" sz="3200" spc="-150" dirty="0">
                <a:gradFill>
                  <a:gsLst>
                    <a:gs pos="55000">
                      <a:srgbClr val="CF1575"/>
                    </a:gs>
                    <a:gs pos="0">
                      <a:schemeClr val="bg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  <a:gs pos="75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lvl="0"/>
            <a:r>
              <a:rPr lang="ru-RU"/>
              <a:t>НАЗВАНИЕ </a:t>
            </a:r>
            <a:br>
              <a:rPr lang="ru-RU"/>
            </a:br>
            <a:r>
              <a:rPr lang="ru-RU"/>
              <a:t>ПРЕЗЕНТАЦИИ</a:t>
            </a:r>
          </a:p>
        </p:txBody>
      </p:sp>
      <p:sp>
        <p:nvSpPr>
          <p:cNvPr id="74" name="Текст 42">
            <a:extLst>
              <a:ext uri="{FF2B5EF4-FFF2-40B4-BE49-F238E27FC236}">
                <a16:creationId xmlns:a16="http://schemas.microsoft.com/office/drawing/2014/main" id="{E0531C7E-E39B-BF9E-CA63-37F81FBE41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4325" y="6262132"/>
            <a:ext cx="4121150" cy="330484"/>
          </a:xfrm>
        </p:spPr>
        <p:txBody>
          <a:bodyPr>
            <a:normAutofit/>
          </a:bodyPr>
          <a:lstStyle>
            <a:lvl1pPr marL="0" indent="0" algn="r">
              <a:buNone/>
              <a:defRPr sz="15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Дата (</a:t>
            </a:r>
            <a:r>
              <a:rPr lang="ru-RU" err="1"/>
              <a:t>дд.мм.гг</a:t>
            </a:r>
            <a:r>
              <a:rPr lang="ru-RU"/>
              <a:t>.)</a:t>
            </a:r>
          </a:p>
        </p:txBody>
      </p:sp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6ED1A5A8-03A0-5B90-3E77-2150FAC40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3637"/>
          <a:stretch/>
        </p:blipFill>
        <p:spPr>
          <a:xfrm flipH="1">
            <a:off x="-1" y="2978627"/>
            <a:ext cx="1569159" cy="2262239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6F7FF35C-36DE-CB11-90A7-C8F9037F56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711"/>
          <a:stretch/>
        </p:blipFill>
        <p:spPr>
          <a:xfrm flipV="1">
            <a:off x="10423264" y="3839676"/>
            <a:ext cx="1767680" cy="226223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A35107-3651-41CE-83D2-A00DC88073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4149079-642C-4035-8659-8A0A4678E3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23264" y="916301"/>
            <a:ext cx="1400682" cy="6478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867656-1A3B-4A97-B818-13976F1F8BE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24864" y="888821"/>
            <a:ext cx="765045" cy="70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98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+ 2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21E9984-E201-5D45-95C1-BEEB158192E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19526" y="1834980"/>
            <a:ext cx="5008792" cy="435897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BE0B6-9569-A57E-19AB-FBE44229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B555A37F-8FE8-44E3-F7B1-6557785A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442027D7-2357-DCE0-B10C-BCBBC5B113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74BFB3D-463A-4E1C-91A1-F5E988BD4B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719526" y="1163411"/>
            <a:ext cx="5008792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6A3DC886-914D-44D2-9BC0-7EB5D5395A8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0219" y="1163411"/>
            <a:ext cx="3299736" cy="2873614"/>
          </a:xfrm>
          <a:prstGeom prst="roundRect">
            <a:avLst>
              <a:gd name="adj" fmla="val 2934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17" name="Рисунок 26">
            <a:extLst>
              <a:ext uri="{FF2B5EF4-FFF2-40B4-BE49-F238E27FC236}">
                <a16:creationId xmlns:a16="http://schemas.microsoft.com/office/drawing/2014/main" id="{98D39BAE-B720-4BF6-856A-F71FA20F948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63682" y="1318748"/>
            <a:ext cx="3299914" cy="2873614"/>
          </a:xfrm>
          <a:prstGeom prst="roundRect">
            <a:avLst>
              <a:gd name="adj" fmla="val 3334"/>
            </a:avLst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>
              <a:defRPr lang="ru-RU" sz="16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Место для изображения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97585077-CDA8-4376-B02B-885E6029929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641309" y="3143378"/>
            <a:ext cx="3299736" cy="2873614"/>
          </a:xfrm>
          <a:prstGeom prst="roundRect">
            <a:avLst>
              <a:gd name="adj" fmla="val 2934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21" name="Рисунок 26">
            <a:extLst>
              <a:ext uri="{FF2B5EF4-FFF2-40B4-BE49-F238E27FC236}">
                <a16:creationId xmlns:a16="http://schemas.microsoft.com/office/drawing/2014/main" id="{A3EE3317-1C22-4C97-BB8D-B94BA35A54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892119" y="3297604"/>
            <a:ext cx="3299914" cy="2873614"/>
          </a:xfrm>
          <a:prstGeom prst="roundRect">
            <a:avLst>
              <a:gd name="adj" fmla="val 3334"/>
            </a:avLst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ru-RU"/>
              <a:t>Место для изображения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A0ACDA5-EFC0-4474-A605-20237AF4896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124325" y="1353739"/>
            <a:ext cx="1457325" cy="14573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ru-RU"/>
              <a:t>Место для иконки (изображения)</a:t>
            </a:r>
          </a:p>
        </p:txBody>
      </p:sp>
      <p:sp>
        <p:nvSpPr>
          <p:cNvPr id="22" name="Рисунок 3">
            <a:extLst>
              <a:ext uri="{FF2B5EF4-FFF2-40B4-BE49-F238E27FC236}">
                <a16:creationId xmlns:a16="http://schemas.microsoft.com/office/drawing/2014/main" id="{7FDE7A27-A267-4CB9-80D8-7E62B3D0CA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56314" y="4559667"/>
            <a:ext cx="1457325" cy="14573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ru-RU"/>
              <a:t>Место для иконки (изображения)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F1A586-6E1E-3A23-BCA5-64C99B567E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75CED1B-748D-297D-45F6-1158A09166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83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+3 фо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бъект 2">
            <a:extLst>
              <a:ext uri="{FF2B5EF4-FFF2-40B4-BE49-F238E27FC236}">
                <a16:creationId xmlns:a16="http://schemas.microsoft.com/office/drawing/2014/main" id="{205E2047-7916-4FB7-A91C-38F0651CE75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613809" y="3309377"/>
            <a:ext cx="2676525" cy="2670396"/>
          </a:xfrm>
          <a:prstGeom prst="ellipse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41E5E7-C7CB-4B11-8DC8-3EBA147F4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E922DDA1-A522-4ED9-B86D-779933445835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510927" y="3309377"/>
            <a:ext cx="2676525" cy="2670396"/>
          </a:xfrm>
          <a:prstGeom prst="ellipse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25" name="Объект 2">
            <a:extLst>
              <a:ext uri="{FF2B5EF4-FFF2-40B4-BE49-F238E27FC236}">
                <a16:creationId xmlns:a16="http://schemas.microsoft.com/office/drawing/2014/main" id="{EA269501-CC6F-4B76-88F5-3B3AA7AEBB3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62368" y="3309377"/>
            <a:ext cx="2676525" cy="2670396"/>
          </a:xfrm>
          <a:prstGeom prst="ellipse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13" name="Рисунок 24">
            <a:extLst>
              <a:ext uri="{FF2B5EF4-FFF2-40B4-BE49-F238E27FC236}">
                <a16:creationId xmlns:a16="http://schemas.microsoft.com/office/drawing/2014/main" id="{0D08EDBA-BAD3-EFDF-7A1F-23A10BEEB0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6456F916-69FD-4508-10CD-2EE866D7F75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741196" y="3384303"/>
            <a:ext cx="2676525" cy="2676525"/>
          </a:xfrm>
          <a:prstGeom prst="ellipse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Ваше фото</a:t>
            </a:r>
          </a:p>
        </p:txBody>
      </p:sp>
      <p:sp>
        <p:nvSpPr>
          <p:cNvPr id="21" name="Рисунок 19">
            <a:extLst>
              <a:ext uri="{FF2B5EF4-FFF2-40B4-BE49-F238E27FC236}">
                <a16:creationId xmlns:a16="http://schemas.microsoft.com/office/drawing/2014/main" id="{7A3220C5-01EA-E8BC-B225-81C393E3B0B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89755" y="3384303"/>
            <a:ext cx="2676525" cy="2676525"/>
          </a:xfrm>
          <a:prstGeom prst="ellipse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Ваше фото</a:t>
            </a:r>
          </a:p>
        </p:txBody>
      </p:sp>
      <p:sp>
        <p:nvSpPr>
          <p:cNvPr id="22" name="Рисунок 19">
            <a:extLst>
              <a:ext uri="{FF2B5EF4-FFF2-40B4-BE49-F238E27FC236}">
                <a16:creationId xmlns:a16="http://schemas.microsoft.com/office/drawing/2014/main" id="{95D092EE-CD7A-6608-62AA-FE831A85705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38314" y="3384303"/>
            <a:ext cx="2676525" cy="2676525"/>
          </a:xfrm>
          <a:prstGeom prst="ellipse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Ваше фото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3DE965E3-8817-4CFE-92CA-F56038B72A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2" y="1834981"/>
            <a:ext cx="8332787" cy="119635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7D67D2D5-35A0-4F82-A6A4-FD5057B7A380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4963" y="1163411"/>
            <a:ext cx="5008792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8" name="Заголовок 12">
            <a:extLst>
              <a:ext uri="{FF2B5EF4-FFF2-40B4-BE49-F238E27FC236}">
                <a16:creationId xmlns:a16="http://schemas.microsoft.com/office/drawing/2014/main" id="{7405A6A0-0BF3-431D-965E-833A8EDBD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8179848-E7CF-034A-FDDF-17417D28E2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E60146-FE0C-9134-D189-5ED9C4648E2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1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346DDD-CF9E-B0DD-7D19-A85481DBC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Рисунок 24">
            <a:extLst>
              <a:ext uri="{FF2B5EF4-FFF2-40B4-BE49-F238E27FC236}">
                <a16:creationId xmlns:a16="http://schemas.microsoft.com/office/drawing/2014/main" id="{A4FD3881-7339-84AE-820C-C636BCDBC5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12" name="Диаграмма 11">
            <a:extLst>
              <a:ext uri="{FF2B5EF4-FFF2-40B4-BE49-F238E27FC236}">
                <a16:creationId xmlns:a16="http://schemas.microsoft.com/office/drawing/2014/main" id="{F89C6C30-0EA4-11BB-2618-4B4E7C4B9B74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334962" y="1076325"/>
            <a:ext cx="8370887" cy="512921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ru-RU"/>
              <a:t>Диаграмма</a:t>
            </a:r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4F1E3968-C051-BF1E-D485-5293D26CCBE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991438" y="1076325"/>
            <a:ext cx="2828925" cy="2286000"/>
          </a:xfrm>
          <a:prstGeom prst="roundRect">
            <a:avLst>
              <a:gd name="adj" fmla="val 3873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  <a:effectLst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Объект 13">
            <a:extLst>
              <a:ext uri="{FF2B5EF4-FFF2-40B4-BE49-F238E27FC236}">
                <a16:creationId xmlns:a16="http://schemas.microsoft.com/office/drawing/2014/main" id="{C2818C45-D00E-4F6A-B945-2B3E17E9872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994370" y="3598294"/>
            <a:ext cx="2828925" cy="2607243"/>
          </a:xfrm>
          <a:prstGeom prst="roundRect">
            <a:avLst>
              <a:gd name="adj" fmla="val 3873"/>
            </a:avLst>
          </a:prstGeom>
          <a:solidFill>
            <a:schemeClr val="accent5"/>
          </a:solidFill>
          <a:ln w="6350"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Заголовок 12">
            <a:extLst>
              <a:ext uri="{FF2B5EF4-FFF2-40B4-BE49-F238E27FC236}">
                <a16:creationId xmlns:a16="http://schemas.microsoft.com/office/drawing/2014/main" id="{68392316-EDA1-48FA-A348-016A041105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D7288CD-00F6-0D1A-2EA7-DDC17CC382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E32833-C531-8AD9-F692-4CE879A261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82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тка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2">
            <a:extLst>
              <a:ext uri="{FF2B5EF4-FFF2-40B4-BE49-F238E27FC236}">
                <a16:creationId xmlns:a16="http://schemas.microsoft.com/office/drawing/2014/main" id="{EA042FC1-C611-F3D8-D746-9F484B388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sp>
        <p:nvSpPr>
          <p:cNvPr id="15" name="Рисунок 24">
            <a:extLst>
              <a:ext uri="{FF2B5EF4-FFF2-40B4-BE49-F238E27FC236}">
                <a16:creationId xmlns:a16="http://schemas.microsoft.com/office/drawing/2014/main" id="{77870940-93A2-7050-97CE-C87A9AC07A6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F02F672B-EAA6-7301-20FA-8640669E21D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53398" y="4175832"/>
            <a:ext cx="3703638" cy="2063750"/>
          </a:xfrm>
          <a:prstGeom prst="roundRect">
            <a:avLst>
              <a:gd name="adj" fmla="val 7436"/>
            </a:avLst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ru-RU" sz="1800"/>
              <a:t>Изображение</a:t>
            </a:r>
            <a:endParaRPr lang="ru-RU"/>
          </a:p>
        </p:txBody>
      </p:sp>
      <p:sp>
        <p:nvSpPr>
          <p:cNvPr id="26" name="Рисунок 24">
            <a:extLst>
              <a:ext uri="{FF2B5EF4-FFF2-40B4-BE49-F238E27FC236}">
                <a16:creationId xmlns:a16="http://schemas.microsoft.com/office/drawing/2014/main" id="{071F349B-D5D0-E8CD-0E30-B36CEB2DEAF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23546" y="4175832"/>
            <a:ext cx="3703638" cy="2063750"/>
          </a:xfrm>
          <a:prstGeom prst="roundRect">
            <a:avLst>
              <a:gd name="adj" fmla="val 7436"/>
            </a:avLst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ru-RU" sz="1800"/>
              <a:t>Изображение</a:t>
            </a:r>
            <a:endParaRPr lang="ru-RU"/>
          </a:p>
        </p:txBody>
      </p:sp>
      <p:sp>
        <p:nvSpPr>
          <p:cNvPr id="31" name="Номер слайда 30">
            <a:extLst>
              <a:ext uri="{FF2B5EF4-FFF2-40B4-BE49-F238E27FC236}">
                <a16:creationId xmlns:a16="http://schemas.microsoft.com/office/drawing/2014/main" id="{BF61F3B1-D4D4-394C-6DDD-81B4112AE4A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33" name="Объект 32">
            <a:extLst>
              <a:ext uri="{FF2B5EF4-FFF2-40B4-BE49-F238E27FC236}">
                <a16:creationId xmlns:a16="http://schemas.microsoft.com/office/drawing/2014/main" id="{F62E6878-BB64-A6B1-F4FD-E52AD9D86A71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23838" y="1365250"/>
            <a:ext cx="3703637" cy="2063750"/>
          </a:xfrm>
          <a:prstGeom prst="roundRect">
            <a:avLst>
              <a:gd name="adj" fmla="val 5129"/>
            </a:avLst>
          </a:prstGeom>
          <a:ln w="6350">
            <a:solidFill>
              <a:srgbClr val="E8E8E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ru-RU" sz="18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Текст</a:t>
            </a:r>
          </a:p>
        </p:txBody>
      </p:sp>
      <p:sp>
        <p:nvSpPr>
          <p:cNvPr id="35" name="Объект 32">
            <a:extLst>
              <a:ext uri="{FF2B5EF4-FFF2-40B4-BE49-F238E27FC236}">
                <a16:creationId xmlns:a16="http://schemas.microsoft.com/office/drawing/2014/main" id="{AD0EDA63-BA82-003F-F70F-C8CDC2D230C2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153399" y="1365250"/>
            <a:ext cx="3703637" cy="2063750"/>
          </a:xfrm>
          <a:prstGeom prst="roundRect">
            <a:avLst>
              <a:gd name="adj" fmla="val 5129"/>
            </a:avLst>
          </a:prstGeom>
          <a:ln w="6350">
            <a:solidFill>
              <a:srgbClr val="E8E8E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ru-RU" sz="18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Текст</a:t>
            </a:r>
          </a:p>
        </p:txBody>
      </p:sp>
      <p:sp>
        <p:nvSpPr>
          <p:cNvPr id="36" name="Объект 32">
            <a:extLst>
              <a:ext uri="{FF2B5EF4-FFF2-40B4-BE49-F238E27FC236}">
                <a16:creationId xmlns:a16="http://schemas.microsoft.com/office/drawing/2014/main" id="{2F96BC72-83CE-3567-030F-73E6EB648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188472" y="4175832"/>
            <a:ext cx="3703637" cy="2063750"/>
          </a:xfrm>
          <a:prstGeom prst="roundRect">
            <a:avLst>
              <a:gd name="adj" fmla="val 5129"/>
            </a:avLst>
          </a:prstGeom>
          <a:ln w="6350">
            <a:solidFill>
              <a:srgbClr val="E8E8E8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Рисунок 24">
            <a:extLst>
              <a:ext uri="{FF2B5EF4-FFF2-40B4-BE49-F238E27FC236}">
                <a16:creationId xmlns:a16="http://schemas.microsoft.com/office/drawing/2014/main" id="{2C6CD060-5363-4E20-9DE3-448AD06C17F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188471" y="1365250"/>
            <a:ext cx="3703638" cy="2063750"/>
          </a:xfrm>
          <a:prstGeom prst="roundRect">
            <a:avLst>
              <a:gd name="adj" fmla="val 7436"/>
            </a:avLst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ru-RU" sz="1800"/>
              <a:t>Изображение</a:t>
            </a:r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EDB8A62-1E27-4939-BA70-8E9C4AFE12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59"/>
          <a:stretch/>
        </p:blipFill>
        <p:spPr>
          <a:xfrm flipV="1">
            <a:off x="223546" y="3705713"/>
            <a:ext cx="11633490" cy="139066"/>
          </a:xfrm>
          <a:prstGeom prst="roundRect">
            <a:avLst>
              <a:gd name="adj" fmla="val 50000"/>
            </a:avLst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3ACDCD-277B-B4A2-699F-1021F5DDE9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43AAE2-F598-9965-C15B-2944B5E6423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6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тка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31B2953-9F07-7D70-CC7D-43CD58DEEB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1929"/>
          <a:stretch/>
        </p:blipFill>
        <p:spPr>
          <a:xfrm flipV="1">
            <a:off x="10647954" y="2020796"/>
            <a:ext cx="1544046" cy="3313203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6A7E2B8-0530-4E90-99C5-936B8E320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163" r="31235"/>
          <a:stretch/>
        </p:blipFill>
        <p:spPr>
          <a:xfrm flipH="1" flipV="1">
            <a:off x="-2" y="4610422"/>
            <a:ext cx="1828401" cy="2247577"/>
          </a:xfrm>
          <a:prstGeom prst="rect">
            <a:avLst/>
          </a:prstGeom>
        </p:spPr>
      </p:pic>
      <p:sp>
        <p:nvSpPr>
          <p:cNvPr id="2" name="Объект 2">
            <a:extLst>
              <a:ext uri="{FF2B5EF4-FFF2-40B4-BE49-F238E27FC236}">
                <a16:creationId xmlns:a16="http://schemas.microsoft.com/office/drawing/2014/main" id="{D7FBAF74-9450-9E28-ADCE-E6238DFED0E5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605362" y="1939949"/>
            <a:ext cx="2913063" cy="2183281"/>
          </a:xfrm>
          <a:prstGeom prst="rect">
            <a:avLst/>
          </a:prstGeom>
          <a:ln w="6350">
            <a:solidFill>
              <a:srgbClr val="E8E8E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ru-RU" sz="18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Текст</a:t>
            </a:r>
          </a:p>
        </p:txBody>
      </p:sp>
      <p:sp>
        <p:nvSpPr>
          <p:cNvPr id="12" name="Заголовок 12">
            <a:extLst>
              <a:ext uri="{FF2B5EF4-FFF2-40B4-BE49-F238E27FC236}">
                <a16:creationId xmlns:a16="http://schemas.microsoft.com/office/drawing/2014/main" id="{EA042FC1-C611-F3D8-D746-9F484B388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sp>
        <p:nvSpPr>
          <p:cNvPr id="15" name="Рисунок 24">
            <a:extLst>
              <a:ext uri="{FF2B5EF4-FFF2-40B4-BE49-F238E27FC236}">
                <a16:creationId xmlns:a16="http://schemas.microsoft.com/office/drawing/2014/main" id="{77870940-93A2-7050-97CE-C87A9AC07A6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31" name="Номер слайда 30">
            <a:extLst>
              <a:ext uri="{FF2B5EF4-FFF2-40B4-BE49-F238E27FC236}">
                <a16:creationId xmlns:a16="http://schemas.microsoft.com/office/drawing/2014/main" id="{BF61F3B1-D4D4-394C-6DDD-81B4112AE4A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4E3ED3-1A36-76ED-DBDF-2DE4FEAC4923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605362" y="1524001"/>
            <a:ext cx="2913062" cy="415948"/>
          </a:xfrm>
          <a:prstGeom prst="round2SameRect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ru-RU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/>
            <a:r>
              <a:rPr lang="ru-RU"/>
              <a:t>Заголовок 2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355F3629-476B-05E7-02BE-0AAAC4A92DC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904821" y="1939949"/>
            <a:ext cx="2913063" cy="2183281"/>
          </a:xfrm>
          <a:prstGeom prst="rect">
            <a:avLst/>
          </a:prstGeom>
          <a:ln w="6350">
            <a:solidFill>
              <a:srgbClr val="E8E8E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ru-RU" sz="18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Текст</a:t>
            </a: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400AA033-B06A-AD0D-29C0-98736FA42848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305902" y="1939949"/>
            <a:ext cx="2913063" cy="2183281"/>
          </a:xfrm>
          <a:prstGeom prst="rect">
            <a:avLst/>
          </a:prstGeom>
          <a:ln w="6350">
            <a:solidFill>
              <a:srgbClr val="E8E8E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ru-RU" sz="18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Текст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3828A2B5-57B9-C2C2-723D-CCC0C2286791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305902" y="1524001"/>
            <a:ext cx="2913062" cy="415948"/>
          </a:xfrm>
          <a:prstGeom prst="round2SameRect">
            <a:avLst/>
          </a:prstGeom>
          <a:solidFill>
            <a:schemeClr val="tx1"/>
          </a:solidFill>
          <a:ln w="6350">
            <a:solidFill>
              <a:schemeClr val="bg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ru-RU" sz="20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ru-RU"/>
              <a:t>Заголовок 1</a:t>
            </a: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9C4F5B55-B72C-84A6-289F-430F8469172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05901" y="4353868"/>
            <a:ext cx="9511981" cy="1656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39" name="Объект 2">
            <a:extLst>
              <a:ext uri="{FF2B5EF4-FFF2-40B4-BE49-F238E27FC236}">
                <a16:creationId xmlns:a16="http://schemas.microsoft.com/office/drawing/2014/main" id="{72F2FCD2-E2C4-B138-EC87-6CABEE23406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7904821" y="1524001"/>
            <a:ext cx="2913062" cy="415948"/>
          </a:xfrm>
          <a:prstGeom prst="round2SameRect">
            <a:avLst/>
          </a:prstGeom>
          <a:solidFill>
            <a:schemeClr val="tx1"/>
          </a:solidFill>
          <a:ln w="6350">
            <a:solidFill>
              <a:schemeClr val="bg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ru-RU" sz="20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ru-RU"/>
              <a:t>Заголовок 3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CCD357-B624-7D8B-3722-CCBC7157D93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D9928B-3C27-4F67-69E2-35AFE5A4ECF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0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тка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4">
            <a:extLst>
              <a:ext uri="{FF2B5EF4-FFF2-40B4-BE49-F238E27FC236}">
                <a16:creationId xmlns:a16="http://schemas.microsoft.com/office/drawing/2014/main" id="{7E4A9DD1-1090-CBBD-13D6-69624E7AB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D9F8F985-DFEB-4613-A1FD-B74261749BD5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34963" y="1232203"/>
            <a:ext cx="2218356" cy="1989629"/>
          </a:xfrm>
          <a:prstGeom prst="roundRect">
            <a:avLst>
              <a:gd name="adj" fmla="val 2934"/>
            </a:avLst>
          </a:prstGeom>
          <a:noFill/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AE93EA6E-A0BA-4596-8EF5-207A1D09DFE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705719" y="1591771"/>
            <a:ext cx="2218356" cy="1989629"/>
          </a:xfrm>
          <a:prstGeom prst="roundRect">
            <a:avLst>
              <a:gd name="adj" fmla="val 2934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DE9B3488-6B88-4B59-9AA9-90EB708EF88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34963" y="3429000"/>
            <a:ext cx="2218356" cy="1989629"/>
          </a:xfrm>
          <a:prstGeom prst="roundRect">
            <a:avLst>
              <a:gd name="adj" fmla="val 2934"/>
            </a:avLst>
          </a:prstGeo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FCA3BD40-549C-4817-8140-A241AB933854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705719" y="3774092"/>
            <a:ext cx="2218356" cy="1989629"/>
          </a:xfrm>
          <a:prstGeom prst="roundRect">
            <a:avLst>
              <a:gd name="adj" fmla="val 2934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Фото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449E2237-6F86-4CF7-9D69-37A5B13A610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31334" y="5625797"/>
            <a:ext cx="2218356" cy="1403653"/>
          </a:xfrm>
          <a:prstGeom prst="roundRect">
            <a:avLst>
              <a:gd name="adj" fmla="val 2934"/>
            </a:avLst>
          </a:prstGeom>
          <a:noFill/>
          <a:ln w="6350">
            <a:solidFill>
              <a:schemeClr val="tx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Текст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4001AEBD-AA4F-43F4-AF20-03C9E061776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2705719" y="5956413"/>
            <a:ext cx="2218356" cy="901587"/>
          </a:xfrm>
          <a:prstGeom prst="roundRect">
            <a:avLst>
              <a:gd name="adj" fmla="val 2934"/>
            </a:avLst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164294F8-95E2-4402-ACC8-05A2D6E100FC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076475" y="1232203"/>
            <a:ext cx="2218356" cy="1989629"/>
          </a:xfrm>
          <a:prstGeom prst="roundRect">
            <a:avLst>
              <a:gd name="adj" fmla="val 2934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Фото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6D076514-19C8-482A-B912-5F5128BAE1F4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5076475" y="3414524"/>
            <a:ext cx="2218356" cy="1989629"/>
          </a:xfrm>
          <a:prstGeom prst="roundRect">
            <a:avLst>
              <a:gd name="adj" fmla="val 2934"/>
            </a:avLst>
          </a:prstGeo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FA35DF1A-2670-442C-8627-9F8675CEADE1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076475" y="5596845"/>
            <a:ext cx="2218356" cy="1261155"/>
          </a:xfrm>
          <a:prstGeom prst="roundRect">
            <a:avLst>
              <a:gd name="adj" fmla="val 2934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Фото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EAD6A90E-6831-4684-A176-FCC78F1E962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447231" y="1591771"/>
            <a:ext cx="2218356" cy="1989629"/>
          </a:xfrm>
          <a:prstGeom prst="roundRect">
            <a:avLst>
              <a:gd name="adj" fmla="val 2934"/>
            </a:avLst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25" name="Объект 2">
            <a:extLst>
              <a:ext uri="{FF2B5EF4-FFF2-40B4-BE49-F238E27FC236}">
                <a16:creationId xmlns:a16="http://schemas.microsoft.com/office/drawing/2014/main" id="{7D8F2292-EF97-4C1D-83B5-EE44E130946F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7447231" y="3774092"/>
            <a:ext cx="2218356" cy="1989629"/>
          </a:xfrm>
          <a:prstGeom prst="roundRect">
            <a:avLst>
              <a:gd name="adj" fmla="val 2934"/>
            </a:avLst>
          </a:prstGeom>
          <a:noFill/>
          <a:ln w="6350">
            <a:solidFill>
              <a:schemeClr val="tx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Текст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EC6C67E1-1CBA-4A3F-99A3-E41D19BD85C0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7447231" y="5956413"/>
            <a:ext cx="2218356" cy="901587"/>
          </a:xfrm>
          <a:prstGeom prst="roundRect">
            <a:avLst>
              <a:gd name="adj" fmla="val 2934"/>
            </a:avLst>
          </a:prstGeo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27" name="Объект 2">
            <a:extLst>
              <a:ext uri="{FF2B5EF4-FFF2-40B4-BE49-F238E27FC236}">
                <a16:creationId xmlns:a16="http://schemas.microsoft.com/office/drawing/2014/main" id="{9B6CE807-D89A-428B-A9FB-B0EC29363B17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817987" y="1951339"/>
            <a:ext cx="2218356" cy="1989629"/>
          </a:xfrm>
          <a:prstGeom prst="roundRect">
            <a:avLst>
              <a:gd name="adj" fmla="val 2934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Фото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07C2643C-F4A5-41A3-870E-0213DC0BD705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817987" y="4133660"/>
            <a:ext cx="2218356" cy="1989629"/>
          </a:xfrm>
          <a:prstGeom prst="roundRect">
            <a:avLst>
              <a:gd name="adj" fmla="val 2934"/>
            </a:avLst>
          </a:prstGeo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2" name="Номер слайда 4">
            <a:extLst>
              <a:ext uri="{FF2B5EF4-FFF2-40B4-BE49-F238E27FC236}">
                <a16:creationId xmlns:a16="http://schemas.microsoft.com/office/drawing/2014/main" id="{4AA01B15-3023-5D86-54D9-66B823301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4000" y="6356350"/>
            <a:ext cx="457200" cy="365125"/>
          </a:xfrm>
        </p:spPr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29" name="Заголовок 12">
            <a:extLst>
              <a:ext uri="{FF2B5EF4-FFF2-40B4-BE49-F238E27FC236}">
                <a16:creationId xmlns:a16="http://schemas.microsoft.com/office/drawing/2014/main" id="{115EB7BA-7B6D-430C-9093-5F56ACC0B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E3C059-B1F3-6B03-AA33-65B98AF370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226CA8-656F-15CE-E685-EF78AEEE28A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98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+бл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A8505FA-9322-ABC8-1866-4DAF14305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Рисунок 24">
            <a:extLst>
              <a:ext uri="{FF2B5EF4-FFF2-40B4-BE49-F238E27FC236}">
                <a16:creationId xmlns:a16="http://schemas.microsoft.com/office/drawing/2014/main" id="{7A13E139-6F55-06C8-1559-B1F660B7E3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15" name="Диаграмма 14">
            <a:extLst>
              <a:ext uri="{FF2B5EF4-FFF2-40B4-BE49-F238E27FC236}">
                <a16:creationId xmlns:a16="http://schemas.microsoft.com/office/drawing/2014/main" id="{BAA57EDB-3156-978A-2D95-461896C43BEB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3857625" y="1573213"/>
            <a:ext cx="4476750" cy="4476750"/>
          </a:xfrm>
        </p:spPr>
        <p:txBody>
          <a:bodyPr/>
          <a:lstStyle>
            <a:lvl1pPr marL="0" indent="0">
              <a:buNone/>
              <a:defRPr lang="ru-RU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Диаграмма</a:t>
            </a:r>
          </a:p>
        </p:txBody>
      </p:sp>
      <p:sp>
        <p:nvSpPr>
          <p:cNvPr id="16" name="Объект 32">
            <a:extLst>
              <a:ext uri="{FF2B5EF4-FFF2-40B4-BE49-F238E27FC236}">
                <a16:creationId xmlns:a16="http://schemas.microsoft.com/office/drawing/2014/main" id="{6E107669-AB73-99E4-F61B-B6BBE6C7ECE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34963" y="1573213"/>
            <a:ext cx="3300704" cy="2151062"/>
          </a:xfrm>
          <a:prstGeom prst="roundRect">
            <a:avLst>
              <a:gd name="adj" fmla="val 5129"/>
            </a:avLst>
          </a:prstGeom>
          <a:ln w="6350">
            <a:solidFill>
              <a:srgbClr val="E8E8E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Текст</a:t>
            </a:r>
          </a:p>
        </p:txBody>
      </p:sp>
      <p:sp>
        <p:nvSpPr>
          <p:cNvPr id="17" name="Объект 32">
            <a:extLst>
              <a:ext uri="{FF2B5EF4-FFF2-40B4-BE49-F238E27FC236}">
                <a16:creationId xmlns:a16="http://schemas.microsoft.com/office/drawing/2014/main" id="{666EA3EF-1AB5-40A9-81DB-967C13B3F46F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34963" y="3924048"/>
            <a:ext cx="3300704" cy="2151062"/>
          </a:xfrm>
          <a:prstGeom prst="roundRect">
            <a:avLst>
              <a:gd name="adj" fmla="val 5129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Объект 32">
            <a:extLst>
              <a:ext uri="{FF2B5EF4-FFF2-40B4-BE49-F238E27FC236}">
                <a16:creationId xmlns:a16="http://schemas.microsoft.com/office/drawing/2014/main" id="{1055BA4A-885B-290E-D152-C6C07081ED88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556333" y="1573213"/>
            <a:ext cx="3300704" cy="2151062"/>
          </a:xfrm>
          <a:prstGeom prst="roundRect">
            <a:avLst>
              <a:gd name="adj" fmla="val 5129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Объект 32">
            <a:extLst>
              <a:ext uri="{FF2B5EF4-FFF2-40B4-BE49-F238E27FC236}">
                <a16:creationId xmlns:a16="http://schemas.microsoft.com/office/drawing/2014/main" id="{CEEC4CE0-6979-D8DA-171B-22236CAAE1D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556333" y="3924048"/>
            <a:ext cx="3300704" cy="2125915"/>
          </a:xfrm>
          <a:prstGeom prst="roundRect">
            <a:avLst>
              <a:gd name="adj" fmla="val 5129"/>
            </a:avLst>
          </a:prstGeom>
          <a:ln w="6350">
            <a:solidFill>
              <a:srgbClr val="E8E8E8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Текст</a:t>
            </a:r>
          </a:p>
        </p:txBody>
      </p:sp>
      <p:sp>
        <p:nvSpPr>
          <p:cNvPr id="14" name="Заголовок 12">
            <a:extLst>
              <a:ext uri="{FF2B5EF4-FFF2-40B4-BE49-F238E27FC236}">
                <a16:creationId xmlns:a16="http://schemas.microsoft.com/office/drawing/2014/main" id="{1CE6F104-4EEB-4863-BF7E-E2B9A5279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719211-7A57-42E4-0478-FED8A842B2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D81D4B-39D0-D7D1-3BEF-0A5D1A759E2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50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5">
            <a:extLst>
              <a:ext uri="{FF2B5EF4-FFF2-40B4-BE49-F238E27FC236}">
                <a16:creationId xmlns:a16="http://schemas.microsoft.com/office/drawing/2014/main" id="{304E9AD3-F2D1-C8CC-A848-D16DED41D50C}"/>
              </a:ext>
            </a:extLst>
          </p:cNvPr>
          <p:cNvSpPr/>
          <p:nvPr userDrawn="1"/>
        </p:nvSpPr>
        <p:spPr>
          <a:xfrm>
            <a:off x="5534025" y="0"/>
            <a:ext cx="6657975" cy="5941699"/>
          </a:xfrm>
          <a:custGeom>
            <a:avLst/>
            <a:gdLst/>
            <a:ahLst/>
            <a:cxnLst/>
            <a:rect l="l" t="t" r="r" b="b"/>
            <a:pathLst>
              <a:path w="11963400" h="11290300">
                <a:moveTo>
                  <a:pt x="11963028" y="11289792"/>
                </a:moveTo>
                <a:lnTo>
                  <a:pt x="0" y="11289792"/>
                </a:lnTo>
                <a:lnTo>
                  <a:pt x="6518165" y="0"/>
                </a:lnTo>
                <a:lnTo>
                  <a:pt x="11963015" y="0"/>
                </a:lnTo>
                <a:lnTo>
                  <a:pt x="11963028" y="1128979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44D7BE5-B4BB-45C8-90BC-716C8907632C}"/>
              </a:ext>
            </a:extLst>
          </p:cNvPr>
          <p:cNvSpPr/>
          <p:nvPr userDrawn="1"/>
        </p:nvSpPr>
        <p:spPr>
          <a:xfrm>
            <a:off x="0" y="1"/>
            <a:ext cx="12192000" cy="2277794"/>
          </a:xfrm>
          <a:prstGeom prst="rect">
            <a:avLst/>
          </a:prstGeom>
          <a:solidFill>
            <a:srgbClr val="030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F3069FE-14F8-3583-14C6-ADCB75EEEF71}"/>
              </a:ext>
            </a:extLst>
          </p:cNvPr>
          <p:cNvSpPr/>
          <p:nvPr userDrawn="1"/>
        </p:nvSpPr>
        <p:spPr>
          <a:xfrm>
            <a:off x="6838950" y="3679461"/>
            <a:ext cx="5353050" cy="2262238"/>
          </a:xfrm>
          <a:prstGeom prst="rect">
            <a:avLst/>
          </a:prstGeom>
          <a:solidFill>
            <a:srgbClr val="070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object 3">
            <a:extLst>
              <a:ext uri="{FF2B5EF4-FFF2-40B4-BE49-F238E27FC236}">
                <a16:creationId xmlns:a16="http://schemas.microsoft.com/office/drawing/2014/main" id="{00BB84BD-B66C-2FF9-788C-7C5398E225AD}"/>
              </a:ext>
            </a:extLst>
          </p:cNvPr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"/>
          <a:stretch/>
        </p:blipFill>
        <p:spPr>
          <a:xfrm>
            <a:off x="492249" y="3679461"/>
            <a:ext cx="6429960" cy="2262238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6ED1A5A8-03A0-5B90-3E77-2150FAC40B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3637"/>
          <a:stretch/>
        </p:blipFill>
        <p:spPr>
          <a:xfrm flipH="1">
            <a:off x="-1" y="2978627"/>
            <a:ext cx="1569159" cy="2262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853AF3-36C9-B168-C524-089E955D8F94}"/>
              </a:ext>
            </a:extLst>
          </p:cNvPr>
          <p:cNvSpPr txBox="1"/>
          <p:nvPr userDrawn="1"/>
        </p:nvSpPr>
        <p:spPr>
          <a:xfrm>
            <a:off x="704919" y="916301"/>
            <a:ext cx="5743506" cy="584775"/>
          </a:xfrm>
          <a:prstGeom prst="rect">
            <a:avLst/>
          </a:prstGeom>
        </p:spPr>
        <p:txBody>
          <a:bodyPr/>
          <a:lstStyle>
            <a:lvl1pPr lvl="0">
              <a:lnSpc>
                <a:spcPct val="90000"/>
              </a:lnSpc>
              <a:spcBef>
                <a:spcPct val="0"/>
              </a:spcBef>
              <a:buNone/>
              <a:defRPr sz="3200" spc="-150">
                <a:gradFill>
                  <a:gsLst>
                    <a:gs pos="55000">
                      <a:srgbClr val="CF1575"/>
                    </a:gs>
                    <a:gs pos="0">
                      <a:schemeClr val="bg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  <a:gs pos="75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ru-RU"/>
              <a:t>Спасибо за внимание!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77A2E3-4ED0-9E99-BC43-1592FEFEB4CF}"/>
              </a:ext>
            </a:extLst>
          </p:cNvPr>
          <p:cNvSpPr txBox="1"/>
          <p:nvPr userDrawn="1"/>
        </p:nvSpPr>
        <p:spPr>
          <a:xfrm>
            <a:off x="404997" y="6041198"/>
            <a:ext cx="156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www.sfedu.ru</a:t>
            </a:r>
            <a:endParaRPr lang="ru-RU"/>
          </a:p>
        </p:txBody>
      </p:sp>
      <p:sp>
        <p:nvSpPr>
          <p:cNvPr id="5" name="Рисунок 13">
            <a:extLst>
              <a:ext uri="{FF2B5EF4-FFF2-40B4-BE49-F238E27FC236}">
                <a16:creationId xmlns:a16="http://schemas.microsoft.com/office/drawing/2014/main" id="{07364894-613B-9A1A-7B7B-39919C5774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96550" y="4414135"/>
            <a:ext cx="1457325" cy="1457325"/>
          </a:xfrm>
          <a:prstGeom prst="roundRect">
            <a:avLst>
              <a:gd name="adj" fmla="val 4902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r>
              <a:rPr lang="ru-RU"/>
              <a:t>Место для Вашего </a:t>
            </a:r>
            <a:r>
              <a:rPr lang="en-US"/>
              <a:t>QR</a:t>
            </a:r>
            <a:endParaRPr lang="ru-RU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76312938-D40A-45A2-6AC5-CEAEBFB59C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8715" y="4993391"/>
            <a:ext cx="3225533" cy="559023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Фамилия Имя</a:t>
            </a:r>
            <a:endParaRPr lang="en-US"/>
          </a:p>
          <a:p>
            <a:r>
              <a:rPr lang="ru-RU"/>
              <a:t>Отчество</a:t>
            </a:r>
          </a:p>
        </p:txBody>
      </p:sp>
      <p:sp>
        <p:nvSpPr>
          <p:cNvPr id="7" name="Текст 42">
            <a:extLst>
              <a:ext uri="{FF2B5EF4-FFF2-40B4-BE49-F238E27FC236}">
                <a16:creationId xmlns:a16="http://schemas.microsoft.com/office/drawing/2014/main" id="{7D9FE35D-7D40-C782-794F-50B51DEF8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4837" y="5617706"/>
            <a:ext cx="3225533" cy="253754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/>
              <a:t>Должность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7A7E42D-68AC-441E-A626-861050E3483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23264" y="916301"/>
            <a:ext cx="1400682" cy="6478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72CD17A-BF71-4783-B6AC-30D4FDBE44D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24864" y="888821"/>
            <a:ext cx="765045" cy="70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48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2E6D2E-8AAF-12E0-EF4B-35C3622A3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59"/>
          <a:stretch/>
        </p:blipFill>
        <p:spPr>
          <a:xfrm flipV="1">
            <a:off x="516123" y="6464709"/>
            <a:ext cx="11513951" cy="137637"/>
          </a:xfrm>
          <a:prstGeom prst="roundRect">
            <a:avLst>
              <a:gd name="adj" fmla="val 50000"/>
            </a:avLst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2308E7-FDA8-8740-2F13-98B62147E8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1" r="1517" b="121"/>
          <a:stretch/>
        </p:blipFill>
        <p:spPr>
          <a:xfrm>
            <a:off x="8483739" y="0"/>
            <a:ext cx="3708261" cy="4686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726989-7397-19B6-FB1A-87905473768A}"/>
              </a:ext>
            </a:extLst>
          </p:cNvPr>
          <p:cNvSpPr txBox="1"/>
          <p:nvPr userDrawn="1"/>
        </p:nvSpPr>
        <p:spPr>
          <a:xfrm>
            <a:off x="704919" y="2695452"/>
            <a:ext cx="574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>
                <a:latin typeface="+mj-lt"/>
              </a:rPr>
              <a:t>Спасибо за внимание!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77B014-9CB0-0BB1-BA57-242ACC447DB9}"/>
              </a:ext>
            </a:extLst>
          </p:cNvPr>
          <p:cNvSpPr txBox="1"/>
          <p:nvPr userDrawn="1"/>
        </p:nvSpPr>
        <p:spPr>
          <a:xfrm>
            <a:off x="404997" y="6041198"/>
            <a:ext cx="156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www.sfedu.ru</a:t>
            </a:r>
            <a:endParaRPr lang="ru-RU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C4007416-9A6A-CC53-6B81-3EE0A6EFC79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96550" y="4876800"/>
            <a:ext cx="1457325" cy="1457325"/>
          </a:xfrm>
          <a:prstGeom prst="roundRect">
            <a:avLst>
              <a:gd name="adj" fmla="val 8170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Место для Вашего </a:t>
            </a:r>
            <a:r>
              <a:rPr lang="en-US"/>
              <a:t>QR</a:t>
            </a:r>
            <a:endParaRPr lang="ru-RU"/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6FD0E851-8995-542B-9060-3550513A6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8715" y="5456056"/>
            <a:ext cx="3225533" cy="559023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Фамилия Имя</a:t>
            </a:r>
            <a:endParaRPr lang="en-US"/>
          </a:p>
          <a:p>
            <a:r>
              <a:rPr lang="ru-RU"/>
              <a:t>Отчество</a:t>
            </a:r>
          </a:p>
        </p:txBody>
      </p:sp>
      <p:sp>
        <p:nvSpPr>
          <p:cNvPr id="16" name="Текст 42">
            <a:extLst>
              <a:ext uri="{FF2B5EF4-FFF2-40B4-BE49-F238E27FC236}">
                <a16:creationId xmlns:a16="http://schemas.microsoft.com/office/drawing/2014/main" id="{5D196F2F-AA6F-01CA-4E20-A4833AAEB4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8714" y="6080371"/>
            <a:ext cx="3225533" cy="253754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Должность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9C61E4-080D-A687-AE78-C64F25EF58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0430" y="568486"/>
            <a:ext cx="1638684" cy="75789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B5A73F-FDA8-4719-EF7B-426251DC033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030" y="541006"/>
            <a:ext cx="895040" cy="82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07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Чист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24">
            <a:extLst>
              <a:ext uri="{FF2B5EF4-FFF2-40B4-BE49-F238E27FC236}">
                <a16:creationId xmlns:a16="http://schemas.microsoft.com/office/drawing/2014/main" id="{8D699479-5AA7-4665-8013-FE6C9DDC82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6" name="Заголовок 12">
            <a:extLst>
              <a:ext uri="{FF2B5EF4-FFF2-40B4-BE49-F238E27FC236}">
                <a16:creationId xmlns:a16="http://schemas.microsoft.com/office/drawing/2014/main" id="{1C691967-D6DB-4736-B976-7705CAD405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49BC05-E96B-4CB4-98EA-37FBC9E64B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6275020-7B35-4B41-BD90-9FDE5DD731C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28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C931A0E0-8FAE-8481-17EF-94DF57AC1BA8}"/>
              </a:ext>
            </a:extLst>
          </p:cNvPr>
          <p:cNvSpPr/>
          <p:nvPr userDrawn="1"/>
        </p:nvSpPr>
        <p:spPr>
          <a:xfrm>
            <a:off x="0" y="1"/>
            <a:ext cx="12192000" cy="1934694"/>
          </a:xfrm>
          <a:prstGeom prst="rect">
            <a:avLst/>
          </a:prstGeom>
          <a:solidFill>
            <a:srgbClr val="030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object 5">
            <a:extLst>
              <a:ext uri="{FF2B5EF4-FFF2-40B4-BE49-F238E27FC236}">
                <a16:creationId xmlns:a16="http://schemas.microsoft.com/office/drawing/2014/main" id="{637A734D-36B0-F2FB-7EF8-9EFD59E64127}"/>
              </a:ext>
            </a:extLst>
          </p:cNvPr>
          <p:cNvSpPr/>
          <p:nvPr userDrawn="1"/>
        </p:nvSpPr>
        <p:spPr>
          <a:xfrm>
            <a:off x="4244340" y="-1"/>
            <a:ext cx="7947661" cy="6857999"/>
          </a:xfrm>
          <a:custGeom>
            <a:avLst/>
            <a:gdLst/>
            <a:ahLst/>
            <a:cxnLst/>
            <a:rect l="l" t="t" r="r" b="b"/>
            <a:pathLst>
              <a:path w="11963400" h="11290300">
                <a:moveTo>
                  <a:pt x="11963028" y="11289792"/>
                </a:moveTo>
                <a:lnTo>
                  <a:pt x="0" y="11289792"/>
                </a:lnTo>
                <a:lnTo>
                  <a:pt x="6518165" y="0"/>
                </a:lnTo>
                <a:lnTo>
                  <a:pt x="11963015" y="0"/>
                </a:lnTo>
                <a:lnTo>
                  <a:pt x="11963028" y="1128979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B41101E-3948-4E2D-BD9B-8F15A02E8DA9}"/>
              </a:ext>
            </a:extLst>
          </p:cNvPr>
          <p:cNvSpPr/>
          <p:nvPr userDrawn="1"/>
        </p:nvSpPr>
        <p:spPr>
          <a:xfrm>
            <a:off x="0" y="1"/>
            <a:ext cx="12192000" cy="2277794"/>
          </a:xfrm>
          <a:prstGeom prst="rect">
            <a:avLst/>
          </a:prstGeom>
          <a:solidFill>
            <a:srgbClr val="030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F3069FE-14F8-3583-14C6-ADCB75EEEF71}"/>
              </a:ext>
            </a:extLst>
          </p:cNvPr>
          <p:cNvSpPr/>
          <p:nvPr userDrawn="1"/>
        </p:nvSpPr>
        <p:spPr>
          <a:xfrm>
            <a:off x="4906467" y="4306208"/>
            <a:ext cx="7285533" cy="1635490"/>
          </a:xfrm>
          <a:prstGeom prst="rect">
            <a:avLst/>
          </a:prstGeom>
          <a:solidFill>
            <a:srgbClr val="070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26B089-7384-0D9F-CE7C-3370F57B35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900" y="4922167"/>
            <a:ext cx="3225533" cy="559023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Фамилия Имя Отчество</a:t>
            </a:r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1A665C6F-85F2-F55D-3F0B-5A853C5C0C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900" y="5561299"/>
            <a:ext cx="4121150" cy="380399"/>
          </a:xfrm>
        </p:spPr>
        <p:txBody>
          <a:bodyPr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/>
              <a:t>Должность</a:t>
            </a:r>
          </a:p>
        </p:txBody>
      </p:sp>
      <p:sp>
        <p:nvSpPr>
          <p:cNvPr id="65" name="Заголовок 64">
            <a:extLst>
              <a:ext uri="{FF2B5EF4-FFF2-40B4-BE49-F238E27FC236}">
                <a16:creationId xmlns:a16="http://schemas.microsoft.com/office/drawing/2014/main" id="{6C5939A3-860D-CD17-0C83-B2816B731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249" y="695123"/>
            <a:ext cx="7746876" cy="1192206"/>
          </a:xfrm>
          <a:prstGeom prst="rect">
            <a:avLst/>
          </a:prstGeom>
        </p:spPr>
        <p:txBody>
          <a:bodyPr/>
          <a:lstStyle>
            <a:lvl1pPr>
              <a:defRPr lang="ru-RU" sz="3200" spc="-15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НАЗВАНИЕ </a:t>
            </a:r>
            <a:br>
              <a:rPr lang="ru-RU"/>
            </a:br>
            <a:r>
              <a:rPr lang="ru-RU"/>
              <a:t>ПРЕЗЕНТАЦИИ</a:t>
            </a:r>
          </a:p>
        </p:txBody>
      </p:sp>
      <p:sp>
        <p:nvSpPr>
          <p:cNvPr id="74" name="Текст 42">
            <a:extLst>
              <a:ext uri="{FF2B5EF4-FFF2-40B4-BE49-F238E27FC236}">
                <a16:creationId xmlns:a16="http://schemas.microsoft.com/office/drawing/2014/main" id="{E0531C7E-E39B-BF9E-CA63-37F81FBE41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4325" y="6262132"/>
            <a:ext cx="4121150" cy="330484"/>
          </a:xfrm>
        </p:spPr>
        <p:txBody>
          <a:bodyPr>
            <a:normAutofit/>
          </a:bodyPr>
          <a:lstStyle>
            <a:lvl1pPr marL="0" indent="0" algn="r">
              <a:buNone/>
              <a:defRPr sz="15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Дата (</a:t>
            </a:r>
            <a:r>
              <a:rPr lang="ru-RU" err="1"/>
              <a:t>дд.мм.гг</a:t>
            </a:r>
            <a:r>
              <a:rPr lang="ru-RU"/>
              <a:t>.)</a:t>
            </a:r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6F7FF35C-36DE-CB11-90A7-C8F9037F56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711"/>
          <a:stretch/>
        </p:blipFill>
        <p:spPr>
          <a:xfrm flipV="1">
            <a:off x="10423264" y="3839676"/>
            <a:ext cx="1767680" cy="226223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A35107-3651-41CE-83D2-A00DC88073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4149079-642C-4035-8659-8A0A4678E3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23264" y="916301"/>
            <a:ext cx="1400682" cy="64781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A867656-1A3B-4A97-B818-13976F1F8BE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4864" y="888821"/>
            <a:ext cx="765045" cy="7027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BB300A-2168-3FAD-92BC-0167F20914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5489" y="4306208"/>
            <a:ext cx="1635489" cy="163548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3169ADB-196B-7BAA-89CA-AC669301A57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1718" y="4306208"/>
            <a:ext cx="1635489" cy="163548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06C6A62-70D5-D153-4351-40789BF69C3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4306209"/>
            <a:ext cx="1635489" cy="163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04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pos="211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orient="horz" pos="34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757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5">
            <a:extLst>
              <a:ext uri="{FF2B5EF4-FFF2-40B4-BE49-F238E27FC236}">
                <a16:creationId xmlns:a16="http://schemas.microsoft.com/office/drawing/2014/main" id="{637A734D-36B0-F2FB-7EF8-9EFD59E64127}"/>
              </a:ext>
            </a:extLst>
          </p:cNvPr>
          <p:cNvSpPr/>
          <p:nvPr userDrawn="1"/>
        </p:nvSpPr>
        <p:spPr>
          <a:xfrm>
            <a:off x="5534025" y="0"/>
            <a:ext cx="6657975" cy="5941699"/>
          </a:xfrm>
          <a:custGeom>
            <a:avLst/>
            <a:gdLst/>
            <a:ahLst/>
            <a:cxnLst/>
            <a:rect l="l" t="t" r="r" b="b"/>
            <a:pathLst>
              <a:path w="11963400" h="11290300">
                <a:moveTo>
                  <a:pt x="11963028" y="11289792"/>
                </a:moveTo>
                <a:lnTo>
                  <a:pt x="0" y="11289792"/>
                </a:lnTo>
                <a:lnTo>
                  <a:pt x="6518165" y="0"/>
                </a:lnTo>
                <a:lnTo>
                  <a:pt x="11963015" y="0"/>
                </a:lnTo>
                <a:lnTo>
                  <a:pt x="11963028" y="1128979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pPr lvl="0"/>
            <a:endParaRPr sz="1092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B60AC3D-9789-47A2-9238-0FB5819D6FEA}"/>
              </a:ext>
            </a:extLst>
          </p:cNvPr>
          <p:cNvSpPr/>
          <p:nvPr userDrawn="1"/>
        </p:nvSpPr>
        <p:spPr>
          <a:xfrm>
            <a:off x="0" y="1"/>
            <a:ext cx="12192000" cy="2277794"/>
          </a:xfrm>
          <a:prstGeom prst="rect">
            <a:avLst/>
          </a:prstGeom>
          <a:solidFill>
            <a:srgbClr val="030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F3069FE-14F8-3583-14C6-ADCB75EEEF71}"/>
              </a:ext>
            </a:extLst>
          </p:cNvPr>
          <p:cNvSpPr/>
          <p:nvPr userDrawn="1"/>
        </p:nvSpPr>
        <p:spPr>
          <a:xfrm>
            <a:off x="6838950" y="3679461"/>
            <a:ext cx="5353050" cy="2262238"/>
          </a:xfrm>
          <a:prstGeom prst="rect">
            <a:avLst/>
          </a:prstGeom>
          <a:solidFill>
            <a:srgbClr val="070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26B089-7384-0D9F-CE7C-3370F57B35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900" y="4961355"/>
            <a:ext cx="3225533" cy="559023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Фамилия Имя Отчество</a:t>
            </a:r>
          </a:p>
        </p:txBody>
      </p:sp>
      <p:pic>
        <p:nvPicPr>
          <p:cNvPr id="23" name="object 3">
            <a:extLst>
              <a:ext uri="{FF2B5EF4-FFF2-40B4-BE49-F238E27FC236}">
                <a16:creationId xmlns:a16="http://schemas.microsoft.com/office/drawing/2014/main" id="{00BB84BD-B66C-2FF9-788C-7C5398E225AD}"/>
              </a:ext>
            </a:extLst>
          </p:cNvPr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"/>
          <a:stretch/>
        </p:blipFill>
        <p:spPr>
          <a:xfrm>
            <a:off x="492249" y="3679461"/>
            <a:ext cx="6429960" cy="2262238"/>
          </a:xfrm>
          <a:prstGeom prst="rect">
            <a:avLst/>
          </a:prstGeom>
        </p:spPr>
      </p:pic>
      <p:sp>
        <p:nvSpPr>
          <p:cNvPr id="43" name="Текст 42">
            <a:extLst>
              <a:ext uri="{FF2B5EF4-FFF2-40B4-BE49-F238E27FC236}">
                <a16:creationId xmlns:a16="http://schemas.microsoft.com/office/drawing/2014/main" id="{1A665C6F-85F2-F55D-3F0B-5A853C5C0C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900" y="5561300"/>
            <a:ext cx="4121150" cy="253754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Должность</a:t>
            </a:r>
          </a:p>
        </p:txBody>
      </p:sp>
      <p:sp>
        <p:nvSpPr>
          <p:cNvPr id="65" name="Заголовок 64">
            <a:extLst>
              <a:ext uri="{FF2B5EF4-FFF2-40B4-BE49-F238E27FC236}">
                <a16:creationId xmlns:a16="http://schemas.microsoft.com/office/drawing/2014/main" id="{6C5939A3-860D-CD17-0C83-B2816B731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249" y="695123"/>
            <a:ext cx="7746876" cy="1192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ru-RU" sz="3200" spc="-150" dirty="0">
                <a:gradFill>
                  <a:gsLst>
                    <a:gs pos="55000">
                      <a:srgbClr val="CF1575"/>
                    </a:gs>
                    <a:gs pos="0">
                      <a:schemeClr val="bg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  <a:gs pos="75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lvl="0"/>
            <a:r>
              <a:rPr lang="ru-RU"/>
              <a:t>НАЗВАНИЕ </a:t>
            </a:r>
            <a:br>
              <a:rPr lang="ru-RU"/>
            </a:br>
            <a:r>
              <a:rPr lang="ru-RU"/>
              <a:t>ПРЕЗЕНТАЦИИ</a:t>
            </a:r>
          </a:p>
        </p:txBody>
      </p:sp>
      <p:sp>
        <p:nvSpPr>
          <p:cNvPr id="74" name="Текст 42">
            <a:extLst>
              <a:ext uri="{FF2B5EF4-FFF2-40B4-BE49-F238E27FC236}">
                <a16:creationId xmlns:a16="http://schemas.microsoft.com/office/drawing/2014/main" id="{E0531C7E-E39B-BF9E-CA63-37F81FBE41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4325" y="6262132"/>
            <a:ext cx="4121150" cy="330484"/>
          </a:xfrm>
        </p:spPr>
        <p:txBody>
          <a:bodyPr>
            <a:normAutofit/>
          </a:bodyPr>
          <a:lstStyle>
            <a:lvl1pPr marL="0" indent="0" algn="r">
              <a:buNone/>
              <a:defRPr sz="15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Дата (</a:t>
            </a:r>
            <a:r>
              <a:rPr lang="ru-RU" err="1"/>
              <a:t>дд.мм.гг</a:t>
            </a:r>
            <a:r>
              <a:rPr lang="ru-RU"/>
              <a:t>.)</a:t>
            </a:r>
          </a:p>
        </p:txBody>
      </p:sp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6ED1A5A8-03A0-5B90-3E77-2150FAC40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3637"/>
          <a:stretch/>
        </p:blipFill>
        <p:spPr>
          <a:xfrm flipH="1">
            <a:off x="-1" y="2978627"/>
            <a:ext cx="1569159" cy="2262239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6F7FF35C-36DE-CB11-90A7-C8F9037F56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10375071" y="3839676"/>
            <a:ext cx="1816929" cy="226223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A35107-3651-41CE-83D2-A00DC88073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9A060B-6880-F94F-F776-174FBC77EBC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7359" y="995848"/>
            <a:ext cx="1570646" cy="2078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297D64-FB9E-4067-A47D-1A39F236051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249" y="6137945"/>
            <a:ext cx="840769" cy="38875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15ED46-2170-E0D0-8B04-5E2A91F1B8A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58300" y="748386"/>
            <a:ext cx="765045" cy="70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96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pos="211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orient="horz" pos="34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26B089-7384-0D9F-CE7C-3370F57B35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4919" y="5439534"/>
            <a:ext cx="3225533" cy="555950"/>
          </a:xfrm>
        </p:spPr>
        <p:txBody>
          <a:bodyPr>
            <a:normAutofit/>
          </a:bodyPr>
          <a:lstStyle>
            <a:lvl1pPr marL="0" indent="0" algn="l">
              <a:lnSpc>
                <a:spcPts val="1500"/>
              </a:lnSpc>
              <a:spcBef>
                <a:spcPts val="60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Фамилия</a:t>
            </a:r>
          </a:p>
          <a:p>
            <a:r>
              <a:rPr lang="ru-RU"/>
              <a:t>Имя Отчество</a:t>
            </a:r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1A665C6F-85F2-F55D-3F0B-5A853C5C0C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4919" y="6070720"/>
            <a:ext cx="4121150" cy="301854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/>
              <a:t>Должность</a:t>
            </a:r>
          </a:p>
        </p:txBody>
      </p:sp>
      <p:sp>
        <p:nvSpPr>
          <p:cNvPr id="65" name="Заголовок 64">
            <a:extLst>
              <a:ext uri="{FF2B5EF4-FFF2-40B4-BE49-F238E27FC236}">
                <a16:creationId xmlns:a16="http://schemas.microsoft.com/office/drawing/2014/main" id="{6C5939A3-860D-CD17-0C83-B2816B731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124" y="2401981"/>
            <a:ext cx="6237014" cy="1192206"/>
          </a:xfrm>
          <a:prstGeom prst="rect">
            <a:avLst/>
          </a:prstGeom>
        </p:spPr>
        <p:txBody>
          <a:bodyPr/>
          <a:lstStyle>
            <a:lvl1pPr algn="l">
              <a:defRPr sz="3200" spc="-150"/>
            </a:lvl1pPr>
          </a:lstStyle>
          <a:p>
            <a:r>
              <a:rPr lang="ru-RU"/>
              <a:t>НАЗВАНИЕ </a:t>
            </a:r>
            <a:br>
              <a:rPr lang="ru-RU"/>
            </a:br>
            <a:r>
              <a:rPr lang="ru-RU"/>
              <a:t>ПРЕЗЕНТАЦИИ</a:t>
            </a:r>
          </a:p>
        </p:txBody>
      </p:sp>
      <p:sp>
        <p:nvSpPr>
          <p:cNvPr id="74" name="Текст 42">
            <a:extLst>
              <a:ext uri="{FF2B5EF4-FFF2-40B4-BE49-F238E27FC236}">
                <a16:creationId xmlns:a16="http://schemas.microsoft.com/office/drawing/2014/main" id="{E0531C7E-E39B-BF9E-CA63-37F81FBE41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9184" y="6030329"/>
            <a:ext cx="1303151" cy="330484"/>
          </a:xfrm>
          <a:prstGeom prst="roundRect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50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/>
              <a:t>(</a:t>
            </a:r>
            <a:r>
              <a:rPr lang="ru-RU" err="1"/>
              <a:t>дд.мм.гг</a:t>
            </a:r>
            <a:r>
              <a:rPr lang="ru-RU"/>
              <a:t>.)</a:t>
            </a:r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41E62D15-0431-B72F-67D7-738AA80C9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59"/>
          <a:stretch/>
        </p:blipFill>
        <p:spPr>
          <a:xfrm flipV="1">
            <a:off x="516123" y="6464709"/>
            <a:ext cx="11513951" cy="137637"/>
          </a:xfrm>
          <a:prstGeom prst="roundRect">
            <a:avLst>
              <a:gd name="adj" fmla="val 50000"/>
            </a:avLst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88A1CC0-BF09-B5AD-7770-EC80B65192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1" r="1517" b="121"/>
          <a:stretch/>
        </p:blipFill>
        <p:spPr>
          <a:xfrm>
            <a:off x="8483739" y="0"/>
            <a:ext cx="3708261" cy="4686300"/>
          </a:xfrm>
          <a:prstGeom prst="rect">
            <a:avLst/>
          </a:prstGeom>
        </p:spPr>
      </p:pic>
      <p:sp>
        <p:nvSpPr>
          <p:cNvPr id="13" name="Текст 42">
            <a:extLst>
              <a:ext uri="{FF2B5EF4-FFF2-40B4-BE49-F238E27FC236}">
                <a16:creationId xmlns:a16="http://schemas.microsoft.com/office/drawing/2014/main" id="{D0311168-8D9F-42F4-81BB-B36A64ECE6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56711" y="6030329"/>
            <a:ext cx="1973363" cy="330484"/>
          </a:xfrm>
          <a:prstGeom prst="roundRect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50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/>
              <a:t>Город</a:t>
            </a:r>
          </a:p>
        </p:txBody>
      </p:sp>
      <p:sp>
        <p:nvSpPr>
          <p:cNvPr id="14" name="Рисунок 19">
            <a:extLst>
              <a:ext uri="{FF2B5EF4-FFF2-40B4-BE49-F238E27FC236}">
                <a16:creationId xmlns:a16="http://schemas.microsoft.com/office/drawing/2014/main" id="{D59D1E2B-2C5F-4363-9FE5-0D4FE3B21E0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64780" y="1222515"/>
            <a:ext cx="3936381" cy="3936381"/>
          </a:xfrm>
          <a:prstGeom prst="ellipse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Изображение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96C716-CB72-6DFF-B824-D9CD26B9D6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8533" y="863798"/>
            <a:ext cx="1696997" cy="22456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DF8F6D-03DD-C95E-BA3D-9B2B5597E1E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28020" y="5302038"/>
            <a:ext cx="1202054" cy="5559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147D9E-A66D-9D5D-5B9F-FBB718FDC25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2030" y="541006"/>
            <a:ext cx="895040" cy="82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10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pos="211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orient="horz" pos="34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21E9984-E201-5D45-95C1-BEEB158192E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9895" y="1808284"/>
            <a:ext cx="5872454" cy="435897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BE0B6-9569-A57E-19AB-FBE44229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B555A37F-8FE8-44E3-F7B1-6557785A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442027D7-2357-DCE0-B10C-BCBBC5B113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74BFB3D-463A-4E1C-91A1-F5E988BD4B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23545" y="1120780"/>
            <a:ext cx="5872455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362D1104-EB8B-4820-AD90-FC2E1D56AD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64145" y="1808284"/>
            <a:ext cx="4479925" cy="4214813"/>
          </a:xfrm>
          <a:prstGeom prst="roundRect">
            <a:avLst>
              <a:gd name="adj" fmla="val 2934"/>
            </a:avLst>
          </a:prstGeom>
          <a:solidFill>
            <a:schemeClr val="accent4">
              <a:lumMod val="20000"/>
              <a:lumOff val="80000"/>
              <a:alpha val="48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6A3DC886-914D-44D2-9BC0-7EB5D5395A8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841383" y="1683529"/>
            <a:ext cx="4479925" cy="4214813"/>
          </a:xfrm>
          <a:prstGeom prst="roundRect">
            <a:avLst>
              <a:gd name="adj" fmla="val 2934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C51E33D4-E2A6-4EB3-8294-4940397DBEB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086907" y="1936511"/>
            <a:ext cx="4479925" cy="4214813"/>
          </a:xfrm>
          <a:prstGeom prst="roundRect">
            <a:avLst>
              <a:gd name="adj" fmla="val 2934"/>
            </a:avLst>
          </a:prstGeom>
          <a:solidFill>
            <a:schemeClr val="accent4">
              <a:lumMod val="20000"/>
              <a:lumOff val="80000"/>
              <a:alpha val="30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17" name="Рисунок 26">
            <a:extLst>
              <a:ext uri="{FF2B5EF4-FFF2-40B4-BE49-F238E27FC236}">
                <a16:creationId xmlns:a16="http://schemas.microsoft.com/office/drawing/2014/main" id="{98D39BAE-B720-4BF6-856A-F71FA20F948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18621" y="1526223"/>
            <a:ext cx="4480167" cy="4214813"/>
          </a:xfrm>
          <a:prstGeom prst="roundRect">
            <a:avLst>
              <a:gd name="adj" fmla="val 3334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ru-RU"/>
              <a:t>Место для изображения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DB7A75-9D9E-9DF6-01DC-38B94ACD99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 b="10238"/>
          <a:stretch/>
        </p:blipFill>
        <p:spPr>
          <a:xfrm>
            <a:off x="11242715" y="364896"/>
            <a:ext cx="651276" cy="5179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65636E-E35A-76D7-0D4B-530BB420A12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B7E319-E0FE-AD38-4DB4-D9EE6690B6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2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CB4308E-CAB7-432E-B7B2-2CDEFF529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12">
            <a:extLst>
              <a:ext uri="{FF2B5EF4-FFF2-40B4-BE49-F238E27FC236}">
                <a16:creationId xmlns:a16="http://schemas.microsoft.com/office/drawing/2014/main" id="{A8B2720A-1500-42C9-B97D-51BF411AF0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ru-RU" sz="2400" dirty="0"/>
            </a:lvl1pPr>
          </a:lstStyle>
          <a:p>
            <a:pPr lvl="0"/>
            <a:r>
              <a:rPr lang="ru-RU"/>
              <a:t>Заголовок слайда</a:t>
            </a:r>
          </a:p>
        </p:txBody>
      </p:sp>
      <p:sp>
        <p:nvSpPr>
          <p:cNvPr id="11" name="Рисунок 24">
            <a:extLst>
              <a:ext uri="{FF2B5EF4-FFF2-40B4-BE49-F238E27FC236}">
                <a16:creationId xmlns:a16="http://schemas.microsoft.com/office/drawing/2014/main" id="{F8FD6BD3-B579-4DB7-B8B1-FAC5C56CFB7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BE7C8A8E-5FD7-44B7-A64E-E2BAE5ED4B5A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743700" y="1510787"/>
            <a:ext cx="1781175" cy="1156213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3142B16B-2A54-41A4-A19D-FB8C9831D312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5294889" y="1510785"/>
            <a:ext cx="1238250" cy="1156213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Иконка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92E05143-88F7-4170-8F1A-0DEDA0975998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8192511" y="3034788"/>
            <a:ext cx="1781175" cy="1156213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FDB9CB8A-D538-4667-BE73-7E2C58215FBB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6743700" y="3034786"/>
            <a:ext cx="1238250" cy="1156213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Иконка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7BEE7A26-8C51-47EF-BE1C-A6FC7B6EF762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9108832" y="4558785"/>
            <a:ext cx="1781175" cy="1156213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1E3E8B25-267C-4C5A-B001-6E9DA49FFA00}"/>
              </a:ext>
            </a:extLst>
          </p:cNvPr>
          <p:cNvSpPr>
            <a:spLocks noGrp="1"/>
          </p:cNvSpPr>
          <p:nvPr>
            <p:ph idx="49" hasCustomPrompt="1"/>
          </p:nvPr>
        </p:nvSpPr>
        <p:spPr>
          <a:xfrm>
            <a:off x="7660021" y="4558783"/>
            <a:ext cx="1238250" cy="1156213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Иконка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DC6758AE-9AB3-0850-89DB-D3A8209AFF6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4963" y="1261722"/>
            <a:ext cx="4562995" cy="4552547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100000">
                <a:schemeClr val="accent1"/>
              </a:gs>
              <a:gs pos="51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936DEFAC-E61F-2CB3-1331-B3C649E4676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34017" y="1345048"/>
            <a:ext cx="4469222" cy="4469221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ru-RU"/>
              <a:t>Изображение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8842EE-8D6D-2F7D-081D-34480942B1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DBC654-F323-B8AD-7744-8A02A3B2A32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 b="10238"/>
          <a:stretch/>
        </p:blipFill>
        <p:spPr>
          <a:xfrm>
            <a:off x="11242715" y="364896"/>
            <a:ext cx="651276" cy="5179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2D6608-E50A-86D1-AD2F-1A88A5A1F9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153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лефон+фот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51112709-C98D-41B1-D018-9FA9C4A758F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06500" y="1860296"/>
            <a:ext cx="3241675" cy="5614953"/>
          </a:xfrm>
          <a:custGeom>
            <a:avLst/>
            <a:gdLst>
              <a:gd name="connsiteX0" fmla="*/ 0 w 3146425"/>
              <a:gd name="connsiteY0" fmla="*/ 441727 h 5614953"/>
              <a:gd name="connsiteX1" fmla="*/ 441727 w 3146425"/>
              <a:gd name="connsiteY1" fmla="*/ 0 h 5614953"/>
              <a:gd name="connsiteX2" fmla="*/ 2704698 w 3146425"/>
              <a:gd name="connsiteY2" fmla="*/ 0 h 5614953"/>
              <a:gd name="connsiteX3" fmla="*/ 3146425 w 3146425"/>
              <a:gd name="connsiteY3" fmla="*/ 441727 h 5614953"/>
              <a:gd name="connsiteX4" fmla="*/ 3146425 w 3146425"/>
              <a:gd name="connsiteY4" fmla="*/ 5173226 h 5614953"/>
              <a:gd name="connsiteX5" fmla="*/ 2704698 w 3146425"/>
              <a:gd name="connsiteY5" fmla="*/ 5614953 h 5614953"/>
              <a:gd name="connsiteX6" fmla="*/ 441727 w 3146425"/>
              <a:gd name="connsiteY6" fmla="*/ 5614953 h 5614953"/>
              <a:gd name="connsiteX7" fmla="*/ 0 w 3146425"/>
              <a:gd name="connsiteY7" fmla="*/ 5173226 h 5614953"/>
              <a:gd name="connsiteX8" fmla="*/ 0 w 3146425"/>
              <a:gd name="connsiteY8" fmla="*/ 441727 h 5614953"/>
              <a:gd name="connsiteX0" fmla="*/ 95250 w 3241675"/>
              <a:gd name="connsiteY0" fmla="*/ 441727 h 5614953"/>
              <a:gd name="connsiteX1" fmla="*/ 536977 w 3241675"/>
              <a:gd name="connsiteY1" fmla="*/ 0 h 5614953"/>
              <a:gd name="connsiteX2" fmla="*/ 2799948 w 3241675"/>
              <a:gd name="connsiteY2" fmla="*/ 0 h 5614953"/>
              <a:gd name="connsiteX3" fmla="*/ 3241675 w 3241675"/>
              <a:gd name="connsiteY3" fmla="*/ 441727 h 5614953"/>
              <a:gd name="connsiteX4" fmla="*/ 3241675 w 3241675"/>
              <a:gd name="connsiteY4" fmla="*/ 5173226 h 5614953"/>
              <a:gd name="connsiteX5" fmla="*/ 2799948 w 3241675"/>
              <a:gd name="connsiteY5" fmla="*/ 5614953 h 5614953"/>
              <a:gd name="connsiteX6" fmla="*/ 536977 w 3241675"/>
              <a:gd name="connsiteY6" fmla="*/ 5614953 h 5614953"/>
              <a:gd name="connsiteX7" fmla="*/ 0 w 3241675"/>
              <a:gd name="connsiteY7" fmla="*/ 5182751 h 5614953"/>
              <a:gd name="connsiteX8" fmla="*/ 95250 w 3241675"/>
              <a:gd name="connsiteY8" fmla="*/ 441727 h 561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1675" h="5614953">
                <a:moveTo>
                  <a:pt x="95250" y="441727"/>
                </a:moveTo>
                <a:cubicBezTo>
                  <a:pt x="95250" y="197768"/>
                  <a:pt x="293018" y="0"/>
                  <a:pt x="536977" y="0"/>
                </a:cubicBezTo>
                <a:lnTo>
                  <a:pt x="2799948" y="0"/>
                </a:lnTo>
                <a:cubicBezTo>
                  <a:pt x="3043907" y="0"/>
                  <a:pt x="3241675" y="197768"/>
                  <a:pt x="3241675" y="441727"/>
                </a:cubicBezTo>
                <a:lnTo>
                  <a:pt x="3241675" y="5173226"/>
                </a:lnTo>
                <a:cubicBezTo>
                  <a:pt x="3241675" y="5417185"/>
                  <a:pt x="3043907" y="5614953"/>
                  <a:pt x="2799948" y="5614953"/>
                </a:cubicBezTo>
                <a:lnTo>
                  <a:pt x="536977" y="5614953"/>
                </a:lnTo>
                <a:cubicBezTo>
                  <a:pt x="293018" y="5614953"/>
                  <a:pt x="0" y="5426710"/>
                  <a:pt x="0" y="5182751"/>
                </a:cubicBezTo>
                <a:cubicBezTo>
                  <a:pt x="0" y="3605585"/>
                  <a:pt x="95250" y="2018893"/>
                  <a:pt x="95250" y="441727"/>
                </a:cubicBezTo>
                <a:close/>
              </a:path>
            </a:pathLst>
          </a:custGeom>
          <a:ln>
            <a:solidFill>
              <a:schemeClr val="tx2"/>
            </a:solidFill>
          </a:ln>
          <a:scene3d>
            <a:camera prst="isometricOffAxis1Right">
              <a:rot lat="1080000" lon="2880000" rev="1440000"/>
            </a:camera>
            <a:lightRig rig="threePt" dir="t"/>
          </a:scene3d>
        </p:spPr>
        <p:txBody>
          <a:bodyPr lIns="72000"/>
          <a:lstStyle>
            <a:lvl1pPr marL="0" indent="0">
              <a:buNone/>
              <a:defRPr>
                <a:ln>
                  <a:noFill/>
                </a:ln>
                <a:noFill/>
              </a:defRPr>
            </a:lvl1pPr>
          </a:lstStyle>
          <a:p>
            <a:endParaRPr lang="ru-RU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C51E33D4-E2A6-4EB3-8294-4940397DBEB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777961" y="4853557"/>
            <a:ext cx="6079076" cy="1347218"/>
          </a:xfrm>
          <a:prstGeom prst="roundRect">
            <a:avLst>
              <a:gd name="adj" fmla="val 2934"/>
            </a:avLst>
          </a:prstGeom>
          <a:gradFill>
            <a:gsLst>
              <a:gs pos="0">
                <a:srgbClr val="7030A0">
                  <a:alpha val="70000"/>
                </a:srgbClr>
              </a:gs>
              <a:gs pos="51000">
                <a:schemeClr val="accent3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BE0B6-9569-A57E-19AB-FBE44229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B555A37F-8FE8-44E3-F7B1-6557785A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442027D7-2357-DCE0-B10C-BCBBC5B113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74BFB3D-463A-4E1C-91A1-F5E988BD4B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23546" y="1120780"/>
            <a:ext cx="4477838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362D1104-EB8B-4820-AD90-FC2E1D56AD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55199" y="4725330"/>
            <a:ext cx="6079076" cy="1347218"/>
          </a:xfrm>
          <a:prstGeom prst="roundRect">
            <a:avLst>
              <a:gd name="adj" fmla="val 2934"/>
            </a:avLst>
          </a:prstGeom>
          <a:gradFill>
            <a:gsLst>
              <a:gs pos="0">
                <a:srgbClr val="7030A0">
                  <a:alpha val="50000"/>
                </a:srgbClr>
              </a:gs>
              <a:gs pos="51000">
                <a:schemeClr val="accent3">
                  <a:alpha val="5000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6A3DC886-914D-44D2-9BC0-7EB5D5395A8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532437" y="4600575"/>
            <a:ext cx="6079076" cy="1347218"/>
          </a:xfrm>
          <a:prstGeom prst="roundRect">
            <a:avLst>
              <a:gd name="adj" fmla="val 2934"/>
            </a:avLst>
          </a:prstGeom>
          <a:gradFill flip="none" rotWithShape="1">
            <a:gsLst>
              <a:gs pos="0">
                <a:srgbClr val="7030A0"/>
              </a:gs>
              <a:gs pos="51000">
                <a:schemeClr val="accent3"/>
              </a:gs>
              <a:gs pos="100000">
                <a:schemeClr val="accent1"/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/>
              <a:t>Ваш текст</a:t>
            </a:r>
          </a:p>
        </p:txBody>
      </p:sp>
      <p:sp>
        <p:nvSpPr>
          <p:cNvPr id="33" name="Рисунок 31">
            <a:extLst>
              <a:ext uri="{FF2B5EF4-FFF2-40B4-BE49-F238E27FC236}">
                <a16:creationId xmlns:a16="http://schemas.microsoft.com/office/drawing/2014/main" id="{DEC98D6F-4B4C-8557-59C2-718FAD45A78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564562" y="1403484"/>
            <a:ext cx="2778378" cy="2778379"/>
          </a:xfrm>
          <a:prstGeom prst="roundRect">
            <a:avLst>
              <a:gd name="adj" fmla="val 5471"/>
            </a:avLst>
          </a:prstGeom>
          <a:noFill/>
          <a:ln w="6350"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35" name="Рисунок 31">
            <a:extLst>
              <a:ext uri="{FF2B5EF4-FFF2-40B4-BE49-F238E27FC236}">
                <a16:creationId xmlns:a16="http://schemas.microsoft.com/office/drawing/2014/main" id="{AF900F86-BE10-86F9-F220-EA51029712D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684043" y="1403483"/>
            <a:ext cx="2778378" cy="2778379"/>
          </a:xfrm>
          <a:prstGeom prst="roundRect">
            <a:avLst>
              <a:gd name="adj" fmla="val 5471"/>
            </a:avLst>
          </a:prstGeom>
          <a:noFill/>
          <a:ln w="6350"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36" name="Рисунок 31">
            <a:extLst>
              <a:ext uri="{FF2B5EF4-FFF2-40B4-BE49-F238E27FC236}">
                <a16:creationId xmlns:a16="http://schemas.microsoft.com/office/drawing/2014/main" id="{BB631865-499B-9CA9-1990-CCC882BA117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803524" y="1403482"/>
            <a:ext cx="2778378" cy="2778379"/>
          </a:xfrm>
          <a:prstGeom prst="roundRect">
            <a:avLst>
              <a:gd name="adj" fmla="val 5471"/>
            </a:avLst>
          </a:prstGeom>
          <a:noFill/>
          <a:ln w="6350"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AEC585-88B0-B85D-7740-C71A4A7583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141C4F-7CD1-6D0F-1025-A23533B11CE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 b="10238"/>
          <a:stretch/>
        </p:blipFill>
        <p:spPr>
          <a:xfrm>
            <a:off x="11242715" y="364896"/>
            <a:ext cx="651276" cy="51792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DDD27A9-BB09-C850-C3FC-BB2070CFB39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91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45A23BF-12FC-4A5A-ACD3-2E3CB0F74EB0}"/>
              </a:ext>
            </a:extLst>
          </p:cNvPr>
          <p:cNvSpPr/>
          <p:nvPr userDrawn="1"/>
        </p:nvSpPr>
        <p:spPr>
          <a:xfrm>
            <a:off x="0" y="3533775"/>
            <a:ext cx="12192000" cy="3324225"/>
          </a:xfrm>
          <a:prstGeom prst="rect">
            <a:avLst/>
          </a:prstGeom>
          <a:solidFill>
            <a:srgbClr val="020420"/>
          </a:solidFill>
        </p:spPr>
        <p:txBody>
          <a:bodyPr vert="horz" lIns="91440" tIns="45720" rIns="91440" bIns="45720" rtlCol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CC2505-9362-A2AE-D6E5-0851F7C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974" y="6356350"/>
            <a:ext cx="399526" cy="365125"/>
          </a:xfrm>
        </p:spPr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24">
            <a:extLst>
              <a:ext uri="{FF2B5EF4-FFF2-40B4-BE49-F238E27FC236}">
                <a16:creationId xmlns:a16="http://schemas.microsoft.com/office/drawing/2014/main" id="{7E4A9DD1-1090-CBBD-13D6-69624E7AB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B35FED-E722-6913-0E69-47072BE209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2" y="1681777"/>
            <a:ext cx="9418637" cy="159609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6F3D4DE2-7C6B-08EB-4DA9-E3CDF56D859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34963" y="1044566"/>
            <a:ext cx="9418637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EE66033E-FFB6-2F8B-4D01-BD46DD6FED60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34961" y="4479012"/>
            <a:ext cx="9418637" cy="159609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34117592-9126-2DD3-72C0-D4AB330414A0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4962" y="3841801"/>
            <a:ext cx="9418637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6" name="Заголовок 12">
            <a:extLst>
              <a:ext uri="{FF2B5EF4-FFF2-40B4-BE49-F238E27FC236}">
                <a16:creationId xmlns:a16="http://schemas.microsoft.com/office/drawing/2014/main" id="{A5D6DC68-80F5-CEFF-5BDE-2E867CD43A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2B9BA4-BB3C-0D77-5002-0CE57D43EA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C9DB98-ADAE-08EE-CDD1-96012725318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 b="10238"/>
          <a:stretch/>
        </p:blipFill>
        <p:spPr>
          <a:xfrm>
            <a:off x="11242715" y="364896"/>
            <a:ext cx="651276" cy="5179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2CD33EC-DE09-0B3B-9FF5-8D42327A5B2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70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CC2505-9362-A2AE-D6E5-0851F7C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24">
            <a:extLst>
              <a:ext uri="{FF2B5EF4-FFF2-40B4-BE49-F238E27FC236}">
                <a16:creationId xmlns:a16="http://schemas.microsoft.com/office/drawing/2014/main" id="{7E4A9DD1-1090-CBBD-13D6-69624E7AB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20" name="Объект 13">
            <a:extLst>
              <a:ext uri="{FF2B5EF4-FFF2-40B4-BE49-F238E27FC236}">
                <a16:creationId xmlns:a16="http://schemas.microsoft.com/office/drawing/2014/main" id="{6332D3AB-F318-48F5-853F-55D321BDC28B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17960" y="1038225"/>
            <a:ext cx="11650493" cy="5132135"/>
          </a:xfrm>
          <a:prstGeom prst="roundRect">
            <a:avLst>
              <a:gd name="adj" fmla="val 120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1800">
                <a:noFill/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D623BE-007A-46D4-ABB2-30B1A640F5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14350" y="1266825"/>
            <a:ext cx="11258550" cy="1028700"/>
          </a:xfrm>
          <a:prstGeom prst="roundRect">
            <a:avLst>
              <a:gd name="adj" fmla="val 13889"/>
            </a:avLst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ru-RU"/>
              <a:t>Текс</a:t>
            </a:r>
          </a:p>
        </p:txBody>
      </p:sp>
      <p:sp>
        <p:nvSpPr>
          <p:cNvPr id="18" name="Объект 3">
            <a:extLst>
              <a:ext uri="{FF2B5EF4-FFF2-40B4-BE49-F238E27FC236}">
                <a16:creationId xmlns:a16="http://schemas.microsoft.com/office/drawing/2014/main" id="{53003A1F-E6BD-40B7-9602-BABEB830A13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14350" y="2447925"/>
            <a:ext cx="11258550" cy="1028700"/>
          </a:xfrm>
          <a:prstGeom prst="roundRect">
            <a:avLst>
              <a:gd name="adj" fmla="val 13889"/>
            </a:avLst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D219053F-C232-473C-80D0-3809F1088910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514350" y="3629025"/>
            <a:ext cx="11258550" cy="1028700"/>
          </a:xfrm>
          <a:prstGeom prst="roundRect">
            <a:avLst>
              <a:gd name="adj" fmla="val 13889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7ADEA596-18A6-4847-8D87-48F8A23BB6F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514350" y="4810125"/>
            <a:ext cx="11258550" cy="1028700"/>
          </a:xfrm>
          <a:prstGeom prst="roundRect">
            <a:avLst>
              <a:gd name="adj" fmla="val 13889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1BEBD988-5896-4444-B03A-8A1FCBDAA7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19275" y="1341136"/>
            <a:ext cx="985837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DC024334-96C6-4B2E-829A-81EDEAEF1F84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1819275" y="2520925"/>
            <a:ext cx="985837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083B0D35-CD51-440F-85A0-BFD8CD831C3D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1819275" y="3700714"/>
            <a:ext cx="985837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B6BF8D94-1891-4904-8428-0449ADC55F52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1819275" y="4880503"/>
            <a:ext cx="985837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3C858889-B31B-4EF5-8D96-929FED763A6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16" y="133459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34" name="Объект 2">
            <a:extLst>
              <a:ext uri="{FF2B5EF4-FFF2-40B4-BE49-F238E27FC236}">
                <a16:creationId xmlns:a16="http://schemas.microsoft.com/office/drawing/2014/main" id="{28D8D54D-2648-4C90-9941-AAE94CF83B5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16" y="252092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62693642-CD19-4E64-A902-DF077FDDFE3F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09616" y="370725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36" name="Объект 2">
            <a:extLst>
              <a:ext uri="{FF2B5EF4-FFF2-40B4-BE49-F238E27FC236}">
                <a16:creationId xmlns:a16="http://schemas.microsoft.com/office/drawing/2014/main" id="{B149EF0E-AE78-4233-A1A3-3FDDC0253BB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09616" y="489358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14" name="Заголовок 12">
            <a:extLst>
              <a:ext uri="{FF2B5EF4-FFF2-40B4-BE49-F238E27FC236}">
                <a16:creationId xmlns:a16="http://schemas.microsoft.com/office/drawing/2014/main" id="{FF73B31B-714A-3784-AA48-C1F71DD8B1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8EB2FB-DD4A-49F0-A4AA-DFCC0C92E8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8DCD5A-8241-09D1-D9E0-B6447EB870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 b="10238"/>
          <a:stretch/>
        </p:blipFill>
        <p:spPr>
          <a:xfrm>
            <a:off x="11242715" y="364896"/>
            <a:ext cx="651276" cy="5179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1AF68A-F4AD-3F6B-4637-93670A33C18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97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и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CC2505-9362-A2AE-D6E5-0851F7C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24">
            <a:extLst>
              <a:ext uri="{FF2B5EF4-FFF2-40B4-BE49-F238E27FC236}">
                <a16:creationId xmlns:a16="http://schemas.microsoft.com/office/drawing/2014/main" id="{7E4A9DD1-1090-CBBD-13D6-69624E7AB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12" name="Заголовок 12">
            <a:extLst>
              <a:ext uri="{FF2B5EF4-FFF2-40B4-BE49-F238E27FC236}">
                <a16:creationId xmlns:a16="http://schemas.microsoft.com/office/drawing/2014/main" id="{48C0401C-CB02-4F1B-AC21-01310FBCDC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sp>
        <p:nvSpPr>
          <p:cNvPr id="26" name="Объект 3">
            <a:extLst>
              <a:ext uri="{FF2B5EF4-FFF2-40B4-BE49-F238E27FC236}">
                <a16:creationId xmlns:a16="http://schemas.microsoft.com/office/drawing/2014/main" id="{0772A6CD-3078-4C0C-9130-769E1DF33553}"/>
              </a:ext>
            </a:extLst>
          </p:cNvPr>
          <p:cNvSpPr>
            <a:spLocks noGrp="1"/>
          </p:cNvSpPr>
          <p:nvPr>
            <p:ph sz="quarter" idx="43"/>
          </p:nvPr>
        </p:nvSpPr>
        <p:spPr>
          <a:xfrm>
            <a:off x="514350" y="1200437"/>
            <a:ext cx="5581650" cy="1028700"/>
          </a:xfrm>
          <a:prstGeom prst="roundRect">
            <a:avLst>
              <a:gd name="adj" fmla="val 13889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8D452508-BFB1-4E3E-AC14-B3A925E50530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14350" y="2447925"/>
            <a:ext cx="5581650" cy="1028700"/>
          </a:xfrm>
          <a:prstGeom prst="roundRect">
            <a:avLst>
              <a:gd name="adj" fmla="val 13889"/>
            </a:avLst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32" name="Объект 3">
            <a:extLst>
              <a:ext uri="{FF2B5EF4-FFF2-40B4-BE49-F238E27FC236}">
                <a16:creationId xmlns:a16="http://schemas.microsoft.com/office/drawing/2014/main" id="{F6BB96AC-C1AB-4EA6-AA12-73AC367B3A5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514350" y="4810125"/>
            <a:ext cx="5581650" cy="1028700"/>
          </a:xfrm>
          <a:prstGeom prst="roundRect">
            <a:avLst>
              <a:gd name="adj" fmla="val 13889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B3BF7D62-9401-48E1-8671-5F24CBEE06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19275" y="1264875"/>
            <a:ext cx="416242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37" name="Объект 2">
            <a:extLst>
              <a:ext uri="{FF2B5EF4-FFF2-40B4-BE49-F238E27FC236}">
                <a16:creationId xmlns:a16="http://schemas.microsoft.com/office/drawing/2014/main" id="{6E6735B3-6A51-485A-9E87-DA9C55CE569D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1819275" y="2520925"/>
            <a:ext cx="416242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38" name="Объект 2">
            <a:extLst>
              <a:ext uri="{FF2B5EF4-FFF2-40B4-BE49-F238E27FC236}">
                <a16:creationId xmlns:a16="http://schemas.microsoft.com/office/drawing/2014/main" id="{B45D9C27-DD5A-4CFE-A0D6-E0469269462D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1819275" y="4880503"/>
            <a:ext cx="416242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39" name="Объект 2">
            <a:extLst>
              <a:ext uri="{FF2B5EF4-FFF2-40B4-BE49-F238E27FC236}">
                <a16:creationId xmlns:a16="http://schemas.microsoft.com/office/drawing/2014/main" id="{AAE131BF-D2CA-4409-A6AC-11614888E92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16" y="1258334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40" name="Объект 2">
            <a:extLst>
              <a:ext uri="{FF2B5EF4-FFF2-40B4-BE49-F238E27FC236}">
                <a16:creationId xmlns:a16="http://schemas.microsoft.com/office/drawing/2014/main" id="{FB12FA61-FB42-41E0-970C-B87325E128B7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16" y="252092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CA761229-94D1-4241-8097-CC7FCCDB198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09616" y="489358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42" name="Рисунок 2">
            <a:extLst>
              <a:ext uri="{FF2B5EF4-FFF2-40B4-BE49-F238E27FC236}">
                <a16:creationId xmlns:a16="http://schemas.microsoft.com/office/drawing/2014/main" id="{44117426-1515-4636-AC15-AF8C7123E85B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654795" y="2151687"/>
            <a:ext cx="3273950" cy="3273949"/>
          </a:xfrm>
          <a:prstGeom prst="ellipse">
            <a:avLst/>
          </a:prstGeom>
          <a:effectLst>
            <a:outerShdw blurRad="215900" dist="304800" dir="5400000" sx="90000" sy="-19000" rotWithShape="0">
              <a:prstClr val="black">
                <a:alpha val="9000"/>
              </a:prstClr>
            </a:outerShdw>
          </a:effectLst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43" name="Объект 2">
            <a:extLst>
              <a:ext uri="{FF2B5EF4-FFF2-40B4-BE49-F238E27FC236}">
                <a16:creationId xmlns:a16="http://schemas.microsoft.com/office/drawing/2014/main" id="{BD08589C-6691-4CE7-9E58-DDD157D7DB7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099833" y="1319747"/>
            <a:ext cx="1271789" cy="1268877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44" name="Объект 2">
            <a:extLst>
              <a:ext uri="{FF2B5EF4-FFF2-40B4-BE49-F238E27FC236}">
                <a16:creationId xmlns:a16="http://schemas.microsoft.com/office/drawing/2014/main" id="{32235F81-9775-4E08-85CE-5015B1236E5A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10735689" y="2024822"/>
            <a:ext cx="386112" cy="385228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45" name="Объект 2">
            <a:extLst>
              <a:ext uri="{FF2B5EF4-FFF2-40B4-BE49-F238E27FC236}">
                <a16:creationId xmlns:a16="http://schemas.microsoft.com/office/drawing/2014/main" id="{8B77379E-589A-46A8-B4EB-4DB4556CF6A3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10117789" y="4678028"/>
            <a:ext cx="876480" cy="8744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46" name="Объект 3">
            <a:extLst>
              <a:ext uri="{FF2B5EF4-FFF2-40B4-BE49-F238E27FC236}">
                <a16:creationId xmlns:a16="http://schemas.microsoft.com/office/drawing/2014/main" id="{F30FB309-22C0-4D88-8563-B8BAF900DF04}"/>
              </a:ext>
            </a:extLst>
          </p:cNvPr>
          <p:cNvSpPr>
            <a:spLocks noGrp="1"/>
          </p:cNvSpPr>
          <p:nvPr>
            <p:ph sz="quarter" idx="44"/>
          </p:nvPr>
        </p:nvSpPr>
        <p:spPr>
          <a:xfrm>
            <a:off x="510112" y="3629025"/>
            <a:ext cx="5581650" cy="1028700"/>
          </a:xfrm>
          <a:prstGeom prst="roundRect">
            <a:avLst>
              <a:gd name="adj" fmla="val 13889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47" name="Объект 2">
            <a:extLst>
              <a:ext uri="{FF2B5EF4-FFF2-40B4-BE49-F238E27FC236}">
                <a16:creationId xmlns:a16="http://schemas.microsoft.com/office/drawing/2014/main" id="{B986D9CC-3391-4AB1-B3D8-1CC1DE1F300D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1815037" y="3693463"/>
            <a:ext cx="416242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48" name="Объект 2">
            <a:extLst>
              <a:ext uri="{FF2B5EF4-FFF2-40B4-BE49-F238E27FC236}">
                <a16:creationId xmlns:a16="http://schemas.microsoft.com/office/drawing/2014/main" id="{AE2FFE75-6BE5-43F1-9174-BBB91016F127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605378" y="3686922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0B5E94-62BB-3393-68FD-E533E5B368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F8BF30-7245-743A-9922-1DFD0ECD11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 b="10238"/>
          <a:stretch/>
        </p:blipFill>
        <p:spPr>
          <a:xfrm>
            <a:off x="11242715" y="364896"/>
            <a:ext cx="651276" cy="5179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0B100E-45CC-B9AF-BA7F-DA7947CCA34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309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+ 2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21E9984-E201-5D45-95C1-BEEB158192E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19526" y="1834980"/>
            <a:ext cx="5008792" cy="435897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BE0B6-9569-A57E-19AB-FBE44229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B555A37F-8FE8-44E3-F7B1-6557785A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442027D7-2357-DCE0-B10C-BCBBC5B113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74BFB3D-463A-4E1C-91A1-F5E988BD4B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719526" y="1163411"/>
            <a:ext cx="5008792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6A3DC886-914D-44D2-9BC0-7EB5D5395A8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10219" y="1163411"/>
            <a:ext cx="3299736" cy="2873614"/>
          </a:xfrm>
          <a:prstGeom prst="roundRect">
            <a:avLst>
              <a:gd name="adj" fmla="val 2934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17" name="Рисунок 26">
            <a:extLst>
              <a:ext uri="{FF2B5EF4-FFF2-40B4-BE49-F238E27FC236}">
                <a16:creationId xmlns:a16="http://schemas.microsoft.com/office/drawing/2014/main" id="{98D39BAE-B720-4BF6-856A-F71FA20F948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63682" y="1318748"/>
            <a:ext cx="3299914" cy="2873614"/>
          </a:xfrm>
          <a:prstGeom prst="roundRect">
            <a:avLst>
              <a:gd name="adj" fmla="val 3334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ru-RU"/>
              <a:t>Место для изображения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97585077-CDA8-4376-B02B-885E6029929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847064" y="3328510"/>
            <a:ext cx="3299736" cy="2873614"/>
          </a:xfrm>
          <a:prstGeom prst="roundRect">
            <a:avLst>
              <a:gd name="adj" fmla="val 2934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21" name="Рисунок 26">
            <a:extLst>
              <a:ext uri="{FF2B5EF4-FFF2-40B4-BE49-F238E27FC236}">
                <a16:creationId xmlns:a16="http://schemas.microsoft.com/office/drawing/2014/main" id="{A3EE3317-1C22-4C97-BB8D-B94BA35A54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645798" y="3122860"/>
            <a:ext cx="3299914" cy="2873614"/>
          </a:xfrm>
          <a:prstGeom prst="roundRect">
            <a:avLst>
              <a:gd name="adj" fmla="val 3334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ru-RU"/>
              <a:t>Место для изображения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A0ACDA5-EFC0-4474-A605-20237AF4896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124325" y="1353739"/>
            <a:ext cx="1457325" cy="14573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ru-RU"/>
              <a:t>Место для иконки (изображения)</a:t>
            </a:r>
          </a:p>
        </p:txBody>
      </p:sp>
      <p:sp>
        <p:nvSpPr>
          <p:cNvPr id="22" name="Рисунок 3">
            <a:extLst>
              <a:ext uri="{FF2B5EF4-FFF2-40B4-BE49-F238E27FC236}">
                <a16:creationId xmlns:a16="http://schemas.microsoft.com/office/drawing/2014/main" id="{7FDE7A27-A267-4CB9-80D8-7E62B3D0CA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56314" y="4559667"/>
            <a:ext cx="1457325" cy="14573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ru-RU"/>
              <a:t>Место для иконки (изображения)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EB27A4-1504-935D-32A3-D445DE77E5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4AFC67-6656-1B15-8C7C-B38C429D524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 b="10238"/>
          <a:stretch/>
        </p:blipFill>
        <p:spPr>
          <a:xfrm>
            <a:off x="11242715" y="364896"/>
            <a:ext cx="651276" cy="5179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15566D-0F83-618F-CAF7-8AD88A7D6BD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39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26B089-7384-0D9F-CE7C-3370F57B35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4919" y="5476191"/>
            <a:ext cx="3225533" cy="613333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Фамилия Имя Отчество</a:t>
            </a:r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1A665C6F-85F2-F55D-3F0B-5A853C5C0C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4919" y="6070720"/>
            <a:ext cx="4121150" cy="301854"/>
          </a:xfrm>
        </p:spPr>
        <p:txBody>
          <a:bodyPr>
            <a:normAutofit/>
          </a:bodyPr>
          <a:lstStyle>
            <a:lvl1pPr marL="0" indent="0">
              <a:buNone/>
              <a:defRPr sz="1500" i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/>
              <a:t>Должность</a:t>
            </a:r>
          </a:p>
        </p:txBody>
      </p:sp>
      <p:sp>
        <p:nvSpPr>
          <p:cNvPr id="65" name="Заголовок 64">
            <a:extLst>
              <a:ext uri="{FF2B5EF4-FFF2-40B4-BE49-F238E27FC236}">
                <a16:creationId xmlns:a16="http://schemas.microsoft.com/office/drawing/2014/main" id="{6C5939A3-860D-CD17-0C83-B2816B731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124" y="2401981"/>
            <a:ext cx="6237014" cy="1192206"/>
          </a:xfrm>
          <a:prstGeom prst="rect">
            <a:avLst/>
          </a:prstGeom>
        </p:spPr>
        <p:txBody>
          <a:bodyPr/>
          <a:lstStyle>
            <a:lvl1pPr algn="l">
              <a:defRPr sz="3200" spc="-150">
                <a:gradFill>
                  <a:gsLst>
                    <a:gs pos="55000">
                      <a:srgbClr val="CF1575"/>
                    </a:gs>
                    <a:gs pos="0">
                      <a:schemeClr val="bg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  <a:gs pos="75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ru-RU"/>
              <a:t>НАЗВАНИЕ </a:t>
            </a:r>
            <a:br>
              <a:rPr lang="ru-RU"/>
            </a:br>
            <a:r>
              <a:rPr lang="ru-RU"/>
              <a:t>ПРЕЗЕНТАЦИИ</a:t>
            </a:r>
          </a:p>
        </p:txBody>
      </p:sp>
      <p:sp>
        <p:nvSpPr>
          <p:cNvPr id="74" name="Текст 42">
            <a:extLst>
              <a:ext uri="{FF2B5EF4-FFF2-40B4-BE49-F238E27FC236}">
                <a16:creationId xmlns:a16="http://schemas.microsoft.com/office/drawing/2014/main" id="{E0531C7E-E39B-BF9E-CA63-37F81FBE41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29184" y="6030329"/>
            <a:ext cx="1303151" cy="330484"/>
          </a:xfrm>
          <a:prstGeom prst="roundRect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50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/>
              <a:t>(</a:t>
            </a:r>
            <a:r>
              <a:rPr lang="ru-RU" err="1"/>
              <a:t>дд.мм.гг</a:t>
            </a:r>
            <a:r>
              <a:rPr lang="ru-RU"/>
              <a:t>.)</a:t>
            </a:r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41E62D15-0431-B72F-67D7-738AA80C9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59"/>
          <a:stretch/>
        </p:blipFill>
        <p:spPr>
          <a:xfrm flipV="1">
            <a:off x="516123" y="6464709"/>
            <a:ext cx="11513951" cy="137637"/>
          </a:xfrm>
          <a:prstGeom prst="roundRect">
            <a:avLst>
              <a:gd name="adj" fmla="val 50000"/>
            </a:avLst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88A1CC0-BF09-B5AD-7770-EC80B65192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0138" r="25431" b="121"/>
          <a:stretch/>
        </p:blipFill>
        <p:spPr>
          <a:xfrm>
            <a:off x="9384191" y="0"/>
            <a:ext cx="2807810" cy="3741420"/>
          </a:xfrm>
          <a:prstGeom prst="rect">
            <a:avLst/>
          </a:prstGeom>
        </p:spPr>
      </p:pic>
      <p:sp>
        <p:nvSpPr>
          <p:cNvPr id="13" name="Текст 42">
            <a:extLst>
              <a:ext uri="{FF2B5EF4-FFF2-40B4-BE49-F238E27FC236}">
                <a16:creationId xmlns:a16="http://schemas.microsoft.com/office/drawing/2014/main" id="{D0311168-8D9F-42F4-81BB-B36A64ECE6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56711" y="6030329"/>
            <a:ext cx="1973363" cy="330484"/>
          </a:xfrm>
          <a:prstGeom prst="roundRect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50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ru-RU"/>
              <a:t>Город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5F70435-CDA4-4846-BA12-9CCEFD61105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690335" y="1198496"/>
            <a:ext cx="4093601" cy="4093601"/>
          </a:xfrm>
          <a:prstGeom prst="ellips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101019B-1F9D-C171-836B-48C8FAD984E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0430" y="568486"/>
            <a:ext cx="1638684" cy="75789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8E1F93-53E3-D017-5202-F06D5E37A6D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030" y="541006"/>
            <a:ext cx="895040" cy="82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0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pos="211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+3 фото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Объект 2">
            <a:extLst>
              <a:ext uri="{FF2B5EF4-FFF2-40B4-BE49-F238E27FC236}">
                <a16:creationId xmlns:a16="http://schemas.microsoft.com/office/drawing/2014/main" id="{205E2047-7916-4FB7-A91C-38F0651CE75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6159" y="3309377"/>
            <a:ext cx="2676525" cy="2670396"/>
          </a:xfrm>
          <a:prstGeom prst="ellipse">
            <a:avLst/>
          </a:prstGeo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41E5E7-C7CB-4B11-8DC8-3EBA147F4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E922DDA1-A522-4ED9-B86D-779933445835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993277" y="3309377"/>
            <a:ext cx="2676525" cy="2670396"/>
          </a:xfrm>
          <a:prstGeom prst="ellipse">
            <a:avLst/>
          </a:prstGeo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25" name="Объект 2">
            <a:extLst>
              <a:ext uri="{FF2B5EF4-FFF2-40B4-BE49-F238E27FC236}">
                <a16:creationId xmlns:a16="http://schemas.microsoft.com/office/drawing/2014/main" id="{EA269501-CC6F-4B76-88F5-3B3AA7AEBB3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044718" y="3309377"/>
            <a:ext cx="2676525" cy="2670396"/>
          </a:xfrm>
          <a:prstGeom prst="ellipse">
            <a:avLst/>
          </a:prstGeo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13" name="Рисунок 24">
            <a:extLst>
              <a:ext uri="{FF2B5EF4-FFF2-40B4-BE49-F238E27FC236}">
                <a16:creationId xmlns:a16="http://schemas.microsoft.com/office/drawing/2014/main" id="{0D08EDBA-BAD3-EFDF-7A1F-23A10BEEB0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6456F916-69FD-4508-10CD-2EE866D7F75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23546" y="3384303"/>
            <a:ext cx="2676525" cy="2676525"/>
          </a:xfrm>
          <a:prstGeom prst="ellipse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Ваше фото</a:t>
            </a:r>
          </a:p>
        </p:txBody>
      </p:sp>
      <p:sp>
        <p:nvSpPr>
          <p:cNvPr id="21" name="Рисунок 19">
            <a:extLst>
              <a:ext uri="{FF2B5EF4-FFF2-40B4-BE49-F238E27FC236}">
                <a16:creationId xmlns:a16="http://schemas.microsoft.com/office/drawing/2014/main" id="{7A3220C5-01EA-E8BC-B225-81C393E3B0B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172105" y="3384303"/>
            <a:ext cx="2676525" cy="2676525"/>
          </a:xfrm>
          <a:prstGeom prst="ellipse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Ваше фото</a:t>
            </a:r>
          </a:p>
        </p:txBody>
      </p:sp>
      <p:sp>
        <p:nvSpPr>
          <p:cNvPr id="22" name="Рисунок 19">
            <a:extLst>
              <a:ext uri="{FF2B5EF4-FFF2-40B4-BE49-F238E27FC236}">
                <a16:creationId xmlns:a16="http://schemas.microsoft.com/office/drawing/2014/main" id="{95D092EE-CD7A-6608-62AA-FE831A85705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20664" y="3384303"/>
            <a:ext cx="2676525" cy="2676525"/>
          </a:xfrm>
          <a:prstGeom prst="ellipse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lang="ru-RU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Ваше фото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3DE965E3-8817-4CFE-92CA-F56038B72A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2" y="1834981"/>
            <a:ext cx="8332787" cy="119635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7D67D2D5-35A0-4F82-A6A4-FD5057B7A380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4963" y="1163411"/>
            <a:ext cx="5008792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6" name="Заголовок 12">
            <a:extLst>
              <a:ext uri="{FF2B5EF4-FFF2-40B4-BE49-F238E27FC236}">
                <a16:creationId xmlns:a16="http://schemas.microsoft.com/office/drawing/2014/main" id="{CFEE0EC4-2E6D-41E6-3A64-941DB93B2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CCF67E-11CF-97FE-58AE-01B803DA67F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D9B037-33C0-4983-8642-4DDB4199F9D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 b="10238"/>
          <a:stretch/>
        </p:blipFill>
        <p:spPr>
          <a:xfrm>
            <a:off x="11242715" y="364896"/>
            <a:ext cx="651276" cy="5179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AEEE15-4470-48C1-3A53-B7A6D77AB11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025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346DDD-CF9E-B0DD-7D19-A85481DBC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Рисунок 24">
            <a:extLst>
              <a:ext uri="{FF2B5EF4-FFF2-40B4-BE49-F238E27FC236}">
                <a16:creationId xmlns:a16="http://schemas.microsoft.com/office/drawing/2014/main" id="{A4FD3881-7339-84AE-820C-C636BCDBC5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12" name="Диаграмма 11">
            <a:extLst>
              <a:ext uri="{FF2B5EF4-FFF2-40B4-BE49-F238E27FC236}">
                <a16:creationId xmlns:a16="http://schemas.microsoft.com/office/drawing/2014/main" id="{F89C6C30-0EA4-11BB-2618-4B4E7C4B9B74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334962" y="1076325"/>
            <a:ext cx="8370887" cy="512921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ru-RU"/>
              <a:t>Диаграмма</a:t>
            </a:r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4F1E3968-C051-BF1E-D485-5293D26CCBE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991438" y="1076325"/>
            <a:ext cx="2828925" cy="2286000"/>
          </a:xfrm>
          <a:prstGeom prst="roundRect">
            <a:avLst>
              <a:gd name="adj" fmla="val 3873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  <a:effectLst/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Объект 13">
            <a:extLst>
              <a:ext uri="{FF2B5EF4-FFF2-40B4-BE49-F238E27FC236}">
                <a16:creationId xmlns:a16="http://schemas.microsoft.com/office/drawing/2014/main" id="{C2818C45-D00E-4F6A-B945-2B3E17E9872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994370" y="3598294"/>
            <a:ext cx="2828925" cy="2607243"/>
          </a:xfrm>
          <a:prstGeom prst="roundRect">
            <a:avLst>
              <a:gd name="adj" fmla="val 3873"/>
            </a:avLst>
          </a:prstGeom>
          <a:solidFill>
            <a:schemeClr val="accent5"/>
          </a:solidFill>
          <a:ln w="6350"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>
              <a:defRPr lang="ru-RU" sz="18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Текст</a:t>
            </a:r>
          </a:p>
        </p:txBody>
      </p:sp>
      <p:sp>
        <p:nvSpPr>
          <p:cNvPr id="11" name="Заголовок 12">
            <a:extLst>
              <a:ext uri="{FF2B5EF4-FFF2-40B4-BE49-F238E27FC236}">
                <a16:creationId xmlns:a16="http://schemas.microsoft.com/office/drawing/2014/main" id="{27D3DFF2-2795-9CFD-9BC1-3ED9690106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0639DB-4534-9B54-50F5-1F77DB31DC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7C166F-CBD6-BD31-0282-610EFB3C6C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 b="10238"/>
          <a:stretch/>
        </p:blipFill>
        <p:spPr>
          <a:xfrm>
            <a:off x="11242715" y="364896"/>
            <a:ext cx="651276" cy="5179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589C27-8172-C2DA-0013-97B6984D424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99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тка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2">
            <a:extLst>
              <a:ext uri="{FF2B5EF4-FFF2-40B4-BE49-F238E27FC236}">
                <a16:creationId xmlns:a16="http://schemas.microsoft.com/office/drawing/2014/main" id="{EA042FC1-C611-F3D8-D746-9F484B388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sp>
        <p:nvSpPr>
          <p:cNvPr id="15" name="Рисунок 24">
            <a:extLst>
              <a:ext uri="{FF2B5EF4-FFF2-40B4-BE49-F238E27FC236}">
                <a16:creationId xmlns:a16="http://schemas.microsoft.com/office/drawing/2014/main" id="{77870940-93A2-7050-97CE-C87A9AC07A6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F02F672B-EAA6-7301-20FA-8640669E21D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53398" y="4175832"/>
            <a:ext cx="3703638" cy="2063750"/>
          </a:xfrm>
          <a:prstGeom prst="roundRect">
            <a:avLst>
              <a:gd name="adj" fmla="val 7436"/>
            </a:avLst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ru-RU" sz="1800"/>
              <a:t>Изображение</a:t>
            </a:r>
            <a:endParaRPr lang="ru-RU"/>
          </a:p>
        </p:txBody>
      </p:sp>
      <p:sp>
        <p:nvSpPr>
          <p:cNvPr id="26" name="Рисунок 24">
            <a:extLst>
              <a:ext uri="{FF2B5EF4-FFF2-40B4-BE49-F238E27FC236}">
                <a16:creationId xmlns:a16="http://schemas.microsoft.com/office/drawing/2014/main" id="{071F349B-D5D0-E8CD-0E30-B36CEB2DEAF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23546" y="4175832"/>
            <a:ext cx="3703638" cy="2063750"/>
          </a:xfrm>
          <a:prstGeom prst="roundRect">
            <a:avLst>
              <a:gd name="adj" fmla="val 7436"/>
            </a:avLst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ru-RU" sz="1800"/>
              <a:t>Изображение</a:t>
            </a:r>
            <a:endParaRPr lang="ru-RU"/>
          </a:p>
        </p:txBody>
      </p:sp>
      <p:sp>
        <p:nvSpPr>
          <p:cNvPr id="31" name="Номер слайда 30">
            <a:extLst>
              <a:ext uri="{FF2B5EF4-FFF2-40B4-BE49-F238E27FC236}">
                <a16:creationId xmlns:a16="http://schemas.microsoft.com/office/drawing/2014/main" id="{BF61F3B1-D4D4-394C-6DDD-81B4112AE4A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33" name="Объект 32">
            <a:extLst>
              <a:ext uri="{FF2B5EF4-FFF2-40B4-BE49-F238E27FC236}">
                <a16:creationId xmlns:a16="http://schemas.microsoft.com/office/drawing/2014/main" id="{F62E6878-BB64-A6B1-F4FD-E52AD9D86A71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23838" y="1365250"/>
            <a:ext cx="3703637" cy="2063750"/>
          </a:xfrm>
          <a:prstGeom prst="roundRect">
            <a:avLst>
              <a:gd name="adj" fmla="val 5129"/>
            </a:avLst>
          </a:prstGeom>
          <a:ln w="6350">
            <a:noFill/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Объект 32">
            <a:extLst>
              <a:ext uri="{FF2B5EF4-FFF2-40B4-BE49-F238E27FC236}">
                <a16:creationId xmlns:a16="http://schemas.microsoft.com/office/drawing/2014/main" id="{AD0EDA63-BA82-003F-F70F-C8CDC2D230C2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153399" y="1365250"/>
            <a:ext cx="3703637" cy="2063750"/>
          </a:xfrm>
          <a:prstGeom prst="roundRect">
            <a:avLst>
              <a:gd name="adj" fmla="val 5129"/>
            </a:avLst>
          </a:prstGeom>
          <a:ln w="6350">
            <a:noFill/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6" name="Объект 32">
            <a:extLst>
              <a:ext uri="{FF2B5EF4-FFF2-40B4-BE49-F238E27FC236}">
                <a16:creationId xmlns:a16="http://schemas.microsoft.com/office/drawing/2014/main" id="{2F96BC72-83CE-3567-030F-73E6EB648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188472" y="4175832"/>
            <a:ext cx="3703637" cy="2063750"/>
          </a:xfrm>
          <a:prstGeom prst="roundRect">
            <a:avLst>
              <a:gd name="adj" fmla="val 5129"/>
            </a:avLst>
          </a:prstGeom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Рисунок 24">
            <a:extLst>
              <a:ext uri="{FF2B5EF4-FFF2-40B4-BE49-F238E27FC236}">
                <a16:creationId xmlns:a16="http://schemas.microsoft.com/office/drawing/2014/main" id="{2C6CD060-5363-4E20-9DE3-448AD06C17F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188471" y="1365250"/>
            <a:ext cx="3703638" cy="2063750"/>
          </a:xfrm>
          <a:prstGeom prst="roundRect">
            <a:avLst>
              <a:gd name="adj" fmla="val 7436"/>
            </a:avLst>
          </a:prstGeo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ru-RU" sz="1800"/>
              <a:t>Изображение</a:t>
            </a:r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EDB8A62-1E27-4939-BA70-8E9C4AFE12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59"/>
          <a:stretch/>
        </p:blipFill>
        <p:spPr>
          <a:xfrm flipV="1">
            <a:off x="223546" y="3705713"/>
            <a:ext cx="11633490" cy="139066"/>
          </a:xfrm>
          <a:prstGeom prst="roundRect">
            <a:avLst>
              <a:gd name="adj" fmla="val 50000"/>
            </a:avLst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73EE0A-992C-CF4C-E1E7-B126BF730B1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031D2E-602B-6CE5-D5EC-6775C79E7BA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 b="10238"/>
          <a:stretch/>
        </p:blipFill>
        <p:spPr>
          <a:xfrm>
            <a:off x="11242715" y="364896"/>
            <a:ext cx="651276" cy="5179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C2391F-963A-7165-87D6-DD82A9811A8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89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тка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31B2953-9F07-7D70-CC7D-43CD58DEEB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1929"/>
          <a:stretch/>
        </p:blipFill>
        <p:spPr>
          <a:xfrm flipV="1">
            <a:off x="10647954" y="2020796"/>
            <a:ext cx="1544046" cy="3313203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6A7E2B8-0530-4E90-99C5-936B8E320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163" r="31235"/>
          <a:stretch/>
        </p:blipFill>
        <p:spPr>
          <a:xfrm flipH="1" flipV="1">
            <a:off x="-2" y="4610422"/>
            <a:ext cx="1828401" cy="2247577"/>
          </a:xfrm>
          <a:prstGeom prst="rect">
            <a:avLst/>
          </a:prstGeom>
        </p:spPr>
      </p:pic>
      <p:sp>
        <p:nvSpPr>
          <p:cNvPr id="12" name="Заголовок 12">
            <a:extLst>
              <a:ext uri="{FF2B5EF4-FFF2-40B4-BE49-F238E27FC236}">
                <a16:creationId xmlns:a16="http://schemas.microsoft.com/office/drawing/2014/main" id="{EA042FC1-C611-F3D8-D746-9F484B388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sp>
        <p:nvSpPr>
          <p:cNvPr id="15" name="Рисунок 24">
            <a:extLst>
              <a:ext uri="{FF2B5EF4-FFF2-40B4-BE49-F238E27FC236}">
                <a16:creationId xmlns:a16="http://schemas.microsoft.com/office/drawing/2014/main" id="{77870940-93A2-7050-97CE-C87A9AC07A6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31" name="Номер слайда 30">
            <a:extLst>
              <a:ext uri="{FF2B5EF4-FFF2-40B4-BE49-F238E27FC236}">
                <a16:creationId xmlns:a16="http://schemas.microsoft.com/office/drawing/2014/main" id="{BF61F3B1-D4D4-394C-6DDD-81B4112AE4A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9C4F5B55-B72C-84A6-289F-430F8469172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05901" y="4353868"/>
            <a:ext cx="9511981" cy="16569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B4B68E11-83CC-4036-8364-19B027D5ED4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605362" y="1939949"/>
            <a:ext cx="2913063" cy="2183281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D2A2A7B7-ACAB-4A2E-8224-007B099A520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605362" y="1524001"/>
            <a:ext cx="2913062" cy="415948"/>
          </a:xfrm>
          <a:prstGeom prst="round2SameRect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ru-RU" sz="200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ru-RU"/>
              <a:t>Заголовок 2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D23ACC64-DC40-4012-8CCB-F3C3B3073DD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904821" y="1939949"/>
            <a:ext cx="2913063" cy="2183281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585AD9BE-C2D9-44F9-ADD3-4849896ED47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305902" y="1939949"/>
            <a:ext cx="2913063" cy="2183281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Объект 2">
            <a:extLst>
              <a:ext uri="{FF2B5EF4-FFF2-40B4-BE49-F238E27FC236}">
                <a16:creationId xmlns:a16="http://schemas.microsoft.com/office/drawing/2014/main" id="{717301F1-F5CC-4B49-B9CC-9F5463B95D0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305902" y="1524001"/>
            <a:ext cx="2913062" cy="415948"/>
          </a:xfrm>
          <a:prstGeom prst="round2SameRect">
            <a:avLst/>
          </a:prstGeom>
          <a:solidFill>
            <a:schemeClr val="tx1"/>
          </a:solidFill>
          <a:ln w="6350">
            <a:solidFill>
              <a:schemeClr val="bg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ru-RU" sz="20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ru-RU"/>
              <a:t>Заголовок 1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9B40AD27-ED7E-4EE0-A2EC-B164774E9EB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7904821" y="1524001"/>
            <a:ext cx="2913062" cy="415948"/>
          </a:xfrm>
          <a:prstGeom prst="round2SameRect">
            <a:avLst/>
          </a:prstGeom>
          <a:solidFill>
            <a:schemeClr val="tx1"/>
          </a:solidFill>
          <a:ln w="6350">
            <a:solidFill>
              <a:schemeClr val="bg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ru-RU" sz="20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ru-RU"/>
              <a:t>Заголовок 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45C1E4-58B4-A033-17CA-4B13CAF7C2F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F15AF-6C03-DB16-6729-EE8E766AE82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 b="10238"/>
          <a:stretch/>
        </p:blipFill>
        <p:spPr>
          <a:xfrm>
            <a:off x="11242715" y="364896"/>
            <a:ext cx="651276" cy="51792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9552C-BB4A-3595-13A1-5CB4FD7528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62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тка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24">
            <a:extLst>
              <a:ext uri="{FF2B5EF4-FFF2-40B4-BE49-F238E27FC236}">
                <a16:creationId xmlns:a16="http://schemas.microsoft.com/office/drawing/2014/main" id="{7E4A9DD1-1090-CBBD-13D6-69624E7AB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D9F8F985-DFEB-4613-A1FD-B74261749BD5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34963" y="1232203"/>
            <a:ext cx="2218356" cy="1989629"/>
          </a:xfrm>
          <a:prstGeom prst="roundRect">
            <a:avLst>
              <a:gd name="adj" fmla="val 2934"/>
            </a:avLst>
          </a:prstGeom>
          <a:noFill/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AE93EA6E-A0BA-4596-8EF5-207A1D09DFE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705719" y="1591771"/>
            <a:ext cx="2218356" cy="1989629"/>
          </a:xfrm>
          <a:prstGeom prst="roundRect">
            <a:avLst>
              <a:gd name="adj" fmla="val 2934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DE9B3488-6B88-4B59-9AA9-90EB708EF88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34963" y="3429000"/>
            <a:ext cx="2218356" cy="1989629"/>
          </a:xfrm>
          <a:prstGeom prst="roundRect">
            <a:avLst>
              <a:gd name="adj" fmla="val 2934"/>
            </a:avLst>
          </a:prstGeo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FCA3BD40-549C-4817-8140-A241AB933854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705719" y="3774092"/>
            <a:ext cx="2218356" cy="1989629"/>
          </a:xfrm>
          <a:prstGeom prst="roundRect">
            <a:avLst>
              <a:gd name="adj" fmla="val 2934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Фото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4001AEBD-AA4F-43F4-AF20-03C9E061776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2705719" y="5956413"/>
            <a:ext cx="2218356" cy="901587"/>
          </a:xfrm>
          <a:prstGeom prst="roundRect">
            <a:avLst>
              <a:gd name="adj" fmla="val 2934"/>
            </a:avLst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164294F8-95E2-4402-ACC8-05A2D6E100FC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076475" y="1232203"/>
            <a:ext cx="2218356" cy="1989629"/>
          </a:xfrm>
          <a:prstGeom prst="roundRect">
            <a:avLst>
              <a:gd name="adj" fmla="val 2934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Фото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6D076514-19C8-482A-B912-5F5128BAE1F4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5076475" y="3414524"/>
            <a:ext cx="2218356" cy="1989629"/>
          </a:xfrm>
          <a:prstGeom prst="roundRect">
            <a:avLst>
              <a:gd name="adj" fmla="val 2934"/>
            </a:avLst>
          </a:prstGeo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FA35DF1A-2670-442C-8627-9F8675CEADE1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076475" y="5596845"/>
            <a:ext cx="2218356" cy="1261155"/>
          </a:xfrm>
          <a:prstGeom prst="roundRect">
            <a:avLst>
              <a:gd name="adj" fmla="val 2934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Фото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EAD6A90E-6831-4684-A176-FCC78F1E962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447231" y="1591771"/>
            <a:ext cx="2218356" cy="1989629"/>
          </a:xfrm>
          <a:prstGeom prst="roundRect">
            <a:avLst>
              <a:gd name="adj" fmla="val 2934"/>
            </a:avLst>
          </a:prstGeom>
          <a:solidFill>
            <a:schemeClr val="accent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25" name="Объект 2">
            <a:extLst>
              <a:ext uri="{FF2B5EF4-FFF2-40B4-BE49-F238E27FC236}">
                <a16:creationId xmlns:a16="http://schemas.microsoft.com/office/drawing/2014/main" id="{7D8F2292-EF97-4C1D-83B5-EE44E130946F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7447231" y="3774092"/>
            <a:ext cx="2218356" cy="1989629"/>
          </a:xfrm>
          <a:prstGeom prst="roundRect">
            <a:avLst>
              <a:gd name="adj" fmla="val 2934"/>
            </a:avLst>
          </a:prstGeom>
          <a:noFill/>
          <a:ln w="6350">
            <a:solidFill>
              <a:schemeClr val="tx2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Текст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EC6C67E1-1CBA-4A3F-99A3-E41D19BD85C0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7447231" y="5956413"/>
            <a:ext cx="2218356" cy="901587"/>
          </a:xfrm>
          <a:prstGeom prst="roundRect">
            <a:avLst>
              <a:gd name="adj" fmla="val 2934"/>
            </a:avLst>
          </a:prstGeo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27" name="Объект 2">
            <a:extLst>
              <a:ext uri="{FF2B5EF4-FFF2-40B4-BE49-F238E27FC236}">
                <a16:creationId xmlns:a16="http://schemas.microsoft.com/office/drawing/2014/main" id="{9B6CE807-D89A-428B-A9FB-B0EC29363B17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817987" y="1951339"/>
            <a:ext cx="2218356" cy="1989629"/>
          </a:xfrm>
          <a:prstGeom prst="roundRect">
            <a:avLst>
              <a:gd name="adj" fmla="val 2934"/>
            </a:avLst>
          </a:prstGeom>
          <a:noFill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Фото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07C2643C-F4A5-41A3-870E-0213DC0BD705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817987" y="4133660"/>
            <a:ext cx="2218356" cy="1989629"/>
          </a:xfrm>
          <a:prstGeom prst="roundRect">
            <a:avLst>
              <a:gd name="adj" fmla="val 2934"/>
            </a:avLst>
          </a:prstGeom>
          <a:solidFill>
            <a:schemeClr val="accent5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ru-RU" dirty="0">
                <a:noFill/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2" name="Номер слайда 4">
            <a:extLst>
              <a:ext uri="{FF2B5EF4-FFF2-40B4-BE49-F238E27FC236}">
                <a16:creationId xmlns:a16="http://schemas.microsoft.com/office/drawing/2014/main" id="{4AA01B15-3023-5D86-54D9-66B823301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4000" y="6356350"/>
            <a:ext cx="457200" cy="365125"/>
          </a:xfrm>
        </p:spPr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Заголовок 12">
            <a:extLst>
              <a:ext uri="{FF2B5EF4-FFF2-40B4-BE49-F238E27FC236}">
                <a16:creationId xmlns:a16="http://schemas.microsoft.com/office/drawing/2014/main" id="{1B6C249C-4CE2-66BE-2FD2-5EF81790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BDD1DE-EABF-9321-3B0E-1DF0700F73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290A39-D239-337A-1ECF-34DC38637AC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 b="10238"/>
          <a:stretch/>
        </p:blipFill>
        <p:spPr>
          <a:xfrm>
            <a:off x="11242715" y="364896"/>
            <a:ext cx="651276" cy="5179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99ADF3-317C-351E-C4FC-17946F39D3E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845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+бл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A8505FA-9322-ABC8-1866-4DAF14305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Рисунок 24">
            <a:extLst>
              <a:ext uri="{FF2B5EF4-FFF2-40B4-BE49-F238E27FC236}">
                <a16:creationId xmlns:a16="http://schemas.microsoft.com/office/drawing/2014/main" id="{7A13E139-6F55-06C8-1559-B1F660B7E3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15" name="Диаграмма 14">
            <a:extLst>
              <a:ext uri="{FF2B5EF4-FFF2-40B4-BE49-F238E27FC236}">
                <a16:creationId xmlns:a16="http://schemas.microsoft.com/office/drawing/2014/main" id="{BAA57EDB-3156-978A-2D95-461896C43BEB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3857625" y="1573213"/>
            <a:ext cx="4476750" cy="4476750"/>
          </a:xfrm>
        </p:spPr>
        <p:txBody>
          <a:bodyPr/>
          <a:lstStyle>
            <a:lvl1pPr marL="0" indent="0">
              <a:buNone/>
              <a:defRPr lang="ru-RU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/>
              <a:t>Диаграмма</a:t>
            </a:r>
          </a:p>
        </p:txBody>
      </p:sp>
      <p:sp>
        <p:nvSpPr>
          <p:cNvPr id="16" name="Объект 32">
            <a:extLst>
              <a:ext uri="{FF2B5EF4-FFF2-40B4-BE49-F238E27FC236}">
                <a16:creationId xmlns:a16="http://schemas.microsoft.com/office/drawing/2014/main" id="{6E107669-AB73-99E4-F61B-B6BBE6C7ECE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34963" y="1573213"/>
            <a:ext cx="3300704" cy="2151062"/>
          </a:xfrm>
          <a:prstGeom prst="roundRect">
            <a:avLst>
              <a:gd name="adj" fmla="val 5129"/>
            </a:avLst>
          </a:prstGeom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Объект 32">
            <a:extLst>
              <a:ext uri="{FF2B5EF4-FFF2-40B4-BE49-F238E27FC236}">
                <a16:creationId xmlns:a16="http://schemas.microsoft.com/office/drawing/2014/main" id="{666EA3EF-1AB5-40A9-81DB-967C13B3F46F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34963" y="3924048"/>
            <a:ext cx="3300704" cy="2151062"/>
          </a:xfrm>
          <a:prstGeom prst="roundRect">
            <a:avLst>
              <a:gd name="adj" fmla="val 5129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Объект 32">
            <a:extLst>
              <a:ext uri="{FF2B5EF4-FFF2-40B4-BE49-F238E27FC236}">
                <a16:creationId xmlns:a16="http://schemas.microsoft.com/office/drawing/2014/main" id="{1055BA4A-885B-290E-D152-C6C07081ED88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556333" y="1573213"/>
            <a:ext cx="3300704" cy="2151062"/>
          </a:xfrm>
          <a:prstGeom prst="roundRect">
            <a:avLst>
              <a:gd name="adj" fmla="val 5129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Объект 32">
            <a:extLst>
              <a:ext uri="{FF2B5EF4-FFF2-40B4-BE49-F238E27FC236}">
                <a16:creationId xmlns:a16="http://schemas.microsoft.com/office/drawing/2014/main" id="{CEEC4CE0-6979-D8DA-171B-22236CAAE1D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556333" y="3924048"/>
            <a:ext cx="3300704" cy="2125915"/>
          </a:xfrm>
          <a:prstGeom prst="roundRect">
            <a:avLst>
              <a:gd name="adj" fmla="val 5129"/>
            </a:avLst>
          </a:prstGeom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Заголовок 12">
            <a:extLst>
              <a:ext uri="{FF2B5EF4-FFF2-40B4-BE49-F238E27FC236}">
                <a16:creationId xmlns:a16="http://schemas.microsoft.com/office/drawing/2014/main" id="{B06B01A7-D275-297F-C4DC-DFCCD06B7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EB80D4-5389-8E36-D4E9-FE2E2D01BB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895" y="6392448"/>
            <a:ext cx="633356" cy="2929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896A96-6071-E407-5923-1D607FD43B0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 b="10238"/>
          <a:stretch/>
        </p:blipFill>
        <p:spPr>
          <a:xfrm>
            <a:off x="11242715" y="364896"/>
            <a:ext cx="651276" cy="51792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AFE2FE-31AC-817F-9D37-6E7CF21AA86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871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5">
            <a:extLst>
              <a:ext uri="{FF2B5EF4-FFF2-40B4-BE49-F238E27FC236}">
                <a16:creationId xmlns:a16="http://schemas.microsoft.com/office/drawing/2014/main" id="{637A734D-36B0-F2FB-7EF8-9EFD59E64127}"/>
              </a:ext>
            </a:extLst>
          </p:cNvPr>
          <p:cNvSpPr/>
          <p:nvPr userDrawn="1"/>
        </p:nvSpPr>
        <p:spPr>
          <a:xfrm>
            <a:off x="5534025" y="0"/>
            <a:ext cx="6657975" cy="5941699"/>
          </a:xfrm>
          <a:custGeom>
            <a:avLst/>
            <a:gdLst/>
            <a:ahLst/>
            <a:cxnLst/>
            <a:rect l="l" t="t" r="r" b="b"/>
            <a:pathLst>
              <a:path w="11963400" h="11290300">
                <a:moveTo>
                  <a:pt x="11963028" y="11289792"/>
                </a:moveTo>
                <a:lnTo>
                  <a:pt x="0" y="11289792"/>
                </a:lnTo>
                <a:lnTo>
                  <a:pt x="6518165" y="0"/>
                </a:lnTo>
                <a:lnTo>
                  <a:pt x="11963015" y="0"/>
                </a:lnTo>
                <a:lnTo>
                  <a:pt x="11963028" y="1128979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pPr lvl="0"/>
            <a:endParaRPr sz="1092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F3069FE-14F8-3583-14C6-ADCB75EEEF71}"/>
              </a:ext>
            </a:extLst>
          </p:cNvPr>
          <p:cNvSpPr/>
          <p:nvPr userDrawn="1"/>
        </p:nvSpPr>
        <p:spPr>
          <a:xfrm>
            <a:off x="6838950" y="3679461"/>
            <a:ext cx="5353050" cy="2262238"/>
          </a:xfrm>
          <a:prstGeom prst="rect">
            <a:avLst/>
          </a:prstGeom>
          <a:solidFill>
            <a:srgbClr val="070D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F582540-3216-4E5E-AE1C-DC498B99FC0E}"/>
              </a:ext>
            </a:extLst>
          </p:cNvPr>
          <p:cNvSpPr/>
          <p:nvPr userDrawn="1"/>
        </p:nvSpPr>
        <p:spPr>
          <a:xfrm>
            <a:off x="0" y="1"/>
            <a:ext cx="12192000" cy="2277794"/>
          </a:xfrm>
          <a:prstGeom prst="rect">
            <a:avLst/>
          </a:prstGeom>
          <a:solidFill>
            <a:srgbClr val="0307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object 3">
            <a:extLst>
              <a:ext uri="{FF2B5EF4-FFF2-40B4-BE49-F238E27FC236}">
                <a16:creationId xmlns:a16="http://schemas.microsoft.com/office/drawing/2014/main" id="{00BB84BD-B66C-2FF9-788C-7C5398E225AD}"/>
              </a:ext>
            </a:extLst>
          </p:cNvPr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"/>
          <a:stretch/>
        </p:blipFill>
        <p:spPr>
          <a:xfrm>
            <a:off x="492249" y="3679461"/>
            <a:ext cx="6429960" cy="2262238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6ED1A5A8-03A0-5B90-3E77-2150FAC40B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3637"/>
          <a:stretch/>
        </p:blipFill>
        <p:spPr>
          <a:xfrm flipH="1">
            <a:off x="-1" y="2978627"/>
            <a:ext cx="1569159" cy="2262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853AF3-36C9-B168-C524-089E955D8F94}"/>
              </a:ext>
            </a:extLst>
          </p:cNvPr>
          <p:cNvSpPr txBox="1"/>
          <p:nvPr userDrawn="1"/>
        </p:nvSpPr>
        <p:spPr>
          <a:xfrm>
            <a:off x="704919" y="916301"/>
            <a:ext cx="5743506" cy="58477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3200" spc="-150">
                <a:gradFill>
                  <a:gsLst>
                    <a:gs pos="55000">
                      <a:srgbClr val="CF1575"/>
                    </a:gs>
                    <a:gs pos="0">
                      <a:schemeClr val="bg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  <a:gs pos="75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ru-RU"/>
              <a:t>Спасибо за внимание!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77A2E3-4ED0-9E99-BC43-1592FEFEB4CF}"/>
              </a:ext>
            </a:extLst>
          </p:cNvPr>
          <p:cNvSpPr txBox="1"/>
          <p:nvPr userDrawn="1"/>
        </p:nvSpPr>
        <p:spPr>
          <a:xfrm>
            <a:off x="404997" y="6041198"/>
            <a:ext cx="156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www.sfedu.ru</a:t>
            </a:r>
            <a:endParaRPr lang="ru-RU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76312938-D40A-45A2-6AC5-CEAEBFB59C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8715" y="4993391"/>
            <a:ext cx="3225533" cy="559023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Фамилия Имя</a:t>
            </a:r>
            <a:endParaRPr lang="en-US"/>
          </a:p>
          <a:p>
            <a:r>
              <a:rPr lang="ru-RU"/>
              <a:t>Отчество</a:t>
            </a:r>
          </a:p>
        </p:txBody>
      </p:sp>
      <p:sp>
        <p:nvSpPr>
          <p:cNvPr id="7" name="Текст 42">
            <a:extLst>
              <a:ext uri="{FF2B5EF4-FFF2-40B4-BE49-F238E27FC236}">
                <a16:creationId xmlns:a16="http://schemas.microsoft.com/office/drawing/2014/main" id="{7D9FE35D-7D40-C782-794F-50B51DEF89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4837" y="5617706"/>
            <a:ext cx="3225533" cy="253754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Должность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3C061B65-D2D1-4042-A899-892E1E7EA97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96550" y="4414135"/>
            <a:ext cx="1457325" cy="1457325"/>
          </a:xfrm>
          <a:prstGeom prst="roundRect">
            <a:avLst>
              <a:gd name="adj" fmla="val 4902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r>
              <a:rPr lang="ru-RU"/>
              <a:t>Место для Вашего </a:t>
            </a:r>
            <a:r>
              <a:rPr lang="en-US"/>
              <a:t>QR</a:t>
            </a:r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F4CA2F-DD03-209B-424F-6A3BF42A410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4864" y="888821"/>
            <a:ext cx="765045" cy="70277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5EE501-0799-9841-71D5-371BBA96E7A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7359" y="1201661"/>
            <a:ext cx="1570646" cy="20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14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69">
          <p15:clr>
            <a:srgbClr val="FBAE40"/>
          </p15:clr>
        </p15:guide>
        <p15:guide id="3" pos="211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orient="horz" pos="34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2E6D2E-8AAF-12E0-EF4B-35C3622A3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59"/>
          <a:stretch/>
        </p:blipFill>
        <p:spPr>
          <a:xfrm flipV="1">
            <a:off x="516123" y="6464709"/>
            <a:ext cx="11513951" cy="137637"/>
          </a:xfrm>
          <a:prstGeom prst="roundRect">
            <a:avLst>
              <a:gd name="adj" fmla="val 50000"/>
            </a:avLst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2308E7-FDA8-8740-2F13-98B62147E8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1" r="1517" b="121"/>
          <a:stretch/>
        </p:blipFill>
        <p:spPr>
          <a:xfrm>
            <a:off x="8483739" y="0"/>
            <a:ext cx="3708261" cy="4686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726989-7397-19B6-FB1A-87905473768A}"/>
              </a:ext>
            </a:extLst>
          </p:cNvPr>
          <p:cNvSpPr txBox="1"/>
          <p:nvPr userDrawn="1"/>
        </p:nvSpPr>
        <p:spPr>
          <a:xfrm>
            <a:off x="704919" y="2695452"/>
            <a:ext cx="574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>
                <a:latin typeface="+mj-lt"/>
              </a:rPr>
              <a:t>Спасибо за внимание!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77B014-9CB0-0BB1-BA57-242ACC447DB9}"/>
              </a:ext>
            </a:extLst>
          </p:cNvPr>
          <p:cNvSpPr txBox="1"/>
          <p:nvPr userDrawn="1"/>
        </p:nvSpPr>
        <p:spPr>
          <a:xfrm>
            <a:off x="404997" y="6041198"/>
            <a:ext cx="156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www.sfedu.ru</a:t>
            </a:r>
            <a:endParaRPr lang="ru-RU"/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6FD0E851-8995-542B-9060-3550513A6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8715" y="5456056"/>
            <a:ext cx="3225533" cy="559023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Фамилия Имя</a:t>
            </a:r>
            <a:endParaRPr lang="en-US"/>
          </a:p>
          <a:p>
            <a:r>
              <a:rPr lang="ru-RU"/>
              <a:t>Отчество</a:t>
            </a:r>
          </a:p>
        </p:txBody>
      </p:sp>
      <p:sp>
        <p:nvSpPr>
          <p:cNvPr id="16" name="Текст 42">
            <a:extLst>
              <a:ext uri="{FF2B5EF4-FFF2-40B4-BE49-F238E27FC236}">
                <a16:creationId xmlns:a16="http://schemas.microsoft.com/office/drawing/2014/main" id="{5D196F2F-AA6F-01CA-4E20-A4833AAEB4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8714" y="6080371"/>
            <a:ext cx="3225533" cy="253754"/>
          </a:xfrm>
        </p:spPr>
        <p:txBody>
          <a:bodyPr>
            <a:noAutofit/>
          </a:bodyPr>
          <a:lstStyle>
            <a:lvl1pPr marL="0" indent="0" algn="r">
              <a:buNone/>
              <a:defRPr sz="11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Должность</a:t>
            </a:r>
          </a:p>
        </p:txBody>
      </p:sp>
      <p:sp>
        <p:nvSpPr>
          <p:cNvPr id="13" name="Рисунок 13">
            <a:extLst>
              <a:ext uri="{FF2B5EF4-FFF2-40B4-BE49-F238E27FC236}">
                <a16:creationId xmlns:a16="http://schemas.microsoft.com/office/drawing/2014/main" id="{5A6B9C6A-6136-40E1-B792-554875A185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96550" y="4876800"/>
            <a:ext cx="1457325" cy="1457325"/>
          </a:xfrm>
          <a:prstGeom prst="roundRect">
            <a:avLst>
              <a:gd name="adj" fmla="val 8170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ru-RU"/>
              <a:t>Место для Вашего </a:t>
            </a:r>
            <a:r>
              <a:rPr lang="en-US"/>
              <a:t>QR</a:t>
            </a:r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82989D-54ED-76AD-AEFC-D5E0968443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071" y="769191"/>
            <a:ext cx="744308" cy="6837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FA1C7C-7563-FDE9-AACD-120C48F8E43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3762" y="1003193"/>
            <a:ext cx="1570646" cy="20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791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24">
            <a:extLst>
              <a:ext uri="{FF2B5EF4-FFF2-40B4-BE49-F238E27FC236}">
                <a16:creationId xmlns:a16="http://schemas.microsoft.com/office/drawing/2014/main" id="{8D699479-5AA7-4665-8013-FE6C9DDC82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0CB0D4-604D-76DF-5D6A-1A3EA5E89B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8" b="10238"/>
          <a:stretch/>
        </p:blipFill>
        <p:spPr>
          <a:xfrm>
            <a:off x="11242715" y="364896"/>
            <a:ext cx="651276" cy="51792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DFBBB1-8363-B554-B6A8-55737B9B109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5899" y="404854"/>
            <a:ext cx="476816" cy="438006"/>
          </a:xfrm>
          <a:prstGeom prst="rect">
            <a:avLst/>
          </a:prstGeom>
        </p:spPr>
      </p:pic>
      <p:sp>
        <p:nvSpPr>
          <p:cNvPr id="7" name="Заголовок 12">
            <a:extLst>
              <a:ext uri="{FF2B5EF4-FFF2-40B4-BE49-F238E27FC236}">
                <a16:creationId xmlns:a16="http://schemas.microsoft.com/office/drawing/2014/main" id="{C934823E-3EE5-4249-A7AD-327FB420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9021228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33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бъект 2">
            <a:extLst>
              <a:ext uri="{FF2B5EF4-FFF2-40B4-BE49-F238E27FC236}">
                <a16:creationId xmlns:a16="http://schemas.microsoft.com/office/drawing/2014/main" id="{C51E33D4-E2A6-4EB3-8294-4940397DBEB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086907" y="1936511"/>
            <a:ext cx="4479925" cy="4214813"/>
          </a:xfrm>
          <a:prstGeom prst="roundRect">
            <a:avLst>
              <a:gd name="adj" fmla="val 2934"/>
            </a:avLst>
          </a:prstGeom>
          <a:solidFill>
            <a:schemeClr val="accent4">
              <a:lumMod val="20000"/>
              <a:lumOff val="80000"/>
              <a:alpha val="30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362D1104-EB8B-4820-AD90-FC2E1D56AD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64145" y="1808284"/>
            <a:ext cx="4479925" cy="4214813"/>
          </a:xfrm>
          <a:prstGeom prst="roundRect">
            <a:avLst>
              <a:gd name="adj" fmla="val 2934"/>
            </a:avLst>
          </a:prstGeom>
          <a:solidFill>
            <a:schemeClr val="accent4">
              <a:lumMod val="20000"/>
              <a:lumOff val="80000"/>
              <a:alpha val="48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6A3DC886-914D-44D2-9BC0-7EB5D5395A8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841383" y="1683529"/>
            <a:ext cx="4479925" cy="4214813"/>
          </a:xfrm>
          <a:prstGeom prst="roundRect">
            <a:avLst>
              <a:gd name="adj" fmla="val 2934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1E9984-E201-5D45-95C1-BEEB158192E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9895" y="1808284"/>
            <a:ext cx="5872454" cy="435897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BE0B6-9569-A57E-19AB-FBE44229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B555A37F-8FE8-44E3-F7B1-6557785A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74BFB3D-463A-4E1C-91A1-F5E988BD4B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23545" y="1120780"/>
            <a:ext cx="5872455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7" name="Рисунок 26">
            <a:extLst>
              <a:ext uri="{FF2B5EF4-FFF2-40B4-BE49-F238E27FC236}">
                <a16:creationId xmlns:a16="http://schemas.microsoft.com/office/drawing/2014/main" id="{98D39BAE-B720-4BF6-856A-F71FA20F948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718621" y="1526223"/>
            <a:ext cx="4480167" cy="4214813"/>
          </a:xfrm>
          <a:prstGeom prst="roundRect">
            <a:avLst>
              <a:gd name="adj" fmla="val 3334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ru-RU"/>
          </a:p>
          <a:p>
            <a:r>
              <a:rPr lang="ru-RU"/>
              <a:t>Место для изображения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5B8107-F90E-D1EB-9950-76D6E53118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95E82B-0674-B2C1-7A70-B3232BC649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7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CB4308E-CAB7-432E-B7B2-2CDEFF529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E72AB6B4-E71D-42A7-A2AF-BBC67A7C6470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4963" y="1261722"/>
            <a:ext cx="4562995" cy="4552547"/>
          </a:xfrm>
          <a:prstGeom prst="ellipse">
            <a:avLst/>
          </a:prstGeom>
          <a:gradFill flip="none" rotWithShape="1">
            <a:gsLst>
              <a:gs pos="0">
                <a:srgbClr val="7030A0"/>
              </a:gs>
              <a:gs pos="100000">
                <a:schemeClr val="accent1"/>
              </a:gs>
              <a:gs pos="51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57F4030C-2DBA-43E9-BAD8-6F060F1F842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34017" y="1345048"/>
            <a:ext cx="4469222" cy="4469221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8" name="Заголовок 12">
            <a:extLst>
              <a:ext uri="{FF2B5EF4-FFF2-40B4-BE49-F238E27FC236}">
                <a16:creationId xmlns:a16="http://schemas.microsoft.com/office/drawing/2014/main" id="{A8B2720A-1500-42C9-B97D-51BF411AF0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sp>
        <p:nvSpPr>
          <p:cNvPr id="11" name="Рисунок 24">
            <a:extLst>
              <a:ext uri="{FF2B5EF4-FFF2-40B4-BE49-F238E27FC236}">
                <a16:creationId xmlns:a16="http://schemas.microsoft.com/office/drawing/2014/main" id="{F8FD6BD3-B579-4DB7-B8B1-FAC5C56CFB7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BE7C8A8E-5FD7-44B7-A64E-E2BAE5ED4B5A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743700" y="1510787"/>
            <a:ext cx="1781175" cy="1156213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3142B16B-2A54-41A4-A19D-FB8C9831D312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5294889" y="1510785"/>
            <a:ext cx="1238250" cy="1156213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Иконка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92E05143-88F7-4170-8F1A-0DEDA0975998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8192511" y="3034788"/>
            <a:ext cx="1781175" cy="1156213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FDB9CB8A-D538-4667-BE73-7E2C58215FBB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6743700" y="3034786"/>
            <a:ext cx="1238250" cy="1156213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Иконка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7BEE7A26-8C51-47EF-BE1C-A6FC7B6EF762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9108832" y="4558785"/>
            <a:ext cx="1781175" cy="1156213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1E3E8B25-267C-4C5A-B001-6E9DA49FFA00}"/>
              </a:ext>
            </a:extLst>
          </p:cNvPr>
          <p:cNvSpPr>
            <a:spLocks noGrp="1"/>
          </p:cNvSpPr>
          <p:nvPr>
            <p:ph idx="49" hasCustomPrompt="1"/>
          </p:nvPr>
        </p:nvSpPr>
        <p:spPr>
          <a:xfrm>
            <a:off x="7660021" y="4558783"/>
            <a:ext cx="1238250" cy="1156213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Иконка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15516A5-09A4-251C-D50A-FB5E1E7E5E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ED921C8-A86A-76CE-A113-BAB10983147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0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лефон+фот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51112709-C98D-41B1-D018-9FA9C4A758F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06500" y="1860296"/>
            <a:ext cx="3241675" cy="5614953"/>
          </a:xfrm>
          <a:custGeom>
            <a:avLst/>
            <a:gdLst>
              <a:gd name="connsiteX0" fmla="*/ 0 w 3146425"/>
              <a:gd name="connsiteY0" fmla="*/ 441727 h 5614953"/>
              <a:gd name="connsiteX1" fmla="*/ 441727 w 3146425"/>
              <a:gd name="connsiteY1" fmla="*/ 0 h 5614953"/>
              <a:gd name="connsiteX2" fmla="*/ 2704698 w 3146425"/>
              <a:gd name="connsiteY2" fmla="*/ 0 h 5614953"/>
              <a:gd name="connsiteX3" fmla="*/ 3146425 w 3146425"/>
              <a:gd name="connsiteY3" fmla="*/ 441727 h 5614953"/>
              <a:gd name="connsiteX4" fmla="*/ 3146425 w 3146425"/>
              <a:gd name="connsiteY4" fmla="*/ 5173226 h 5614953"/>
              <a:gd name="connsiteX5" fmla="*/ 2704698 w 3146425"/>
              <a:gd name="connsiteY5" fmla="*/ 5614953 h 5614953"/>
              <a:gd name="connsiteX6" fmla="*/ 441727 w 3146425"/>
              <a:gd name="connsiteY6" fmla="*/ 5614953 h 5614953"/>
              <a:gd name="connsiteX7" fmla="*/ 0 w 3146425"/>
              <a:gd name="connsiteY7" fmla="*/ 5173226 h 5614953"/>
              <a:gd name="connsiteX8" fmla="*/ 0 w 3146425"/>
              <a:gd name="connsiteY8" fmla="*/ 441727 h 5614953"/>
              <a:gd name="connsiteX0" fmla="*/ 95250 w 3241675"/>
              <a:gd name="connsiteY0" fmla="*/ 441727 h 5614953"/>
              <a:gd name="connsiteX1" fmla="*/ 536977 w 3241675"/>
              <a:gd name="connsiteY1" fmla="*/ 0 h 5614953"/>
              <a:gd name="connsiteX2" fmla="*/ 2799948 w 3241675"/>
              <a:gd name="connsiteY2" fmla="*/ 0 h 5614953"/>
              <a:gd name="connsiteX3" fmla="*/ 3241675 w 3241675"/>
              <a:gd name="connsiteY3" fmla="*/ 441727 h 5614953"/>
              <a:gd name="connsiteX4" fmla="*/ 3241675 w 3241675"/>
              <a:gd name="connsiteY4" fmla="*/ 5173226 h 5614953"/>
              <a:gd name="connsiteX5" fmla="*/ 2799948 w 3241675"/>
              <a:gd name="connsiteY5" fmla="*/ 5614953 h 5614953"/>
              <a:gd name="connsiteX6" fmla="*/ 536977 w 3241675"/>
              <a:gd name="connsiteY6" fmla="*/ 5614953 h 5614953"/>
              <a:gd name="connsiteX7" fmla="*/ 0 w 3241675"/>
              <a:gd name="connsiteY7" fmla="*/ 5182751 h 5614953"/>
              <a:gd name="connsiteX8" fmla="*/ 95250 w 3241675"/>
              <a:gd name="connsiteY8" fmla="*/ 441727 h 561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1675" h="5614953">
                <a:moveTo>
                  <a:pt x="95250" y="441727"/>
                </a:moveTo>
                <a:cubicBezTo>
                  <a:pt x="95250" y="197768"/>
                  <a:pt x="293018" y="0"/>
                  <a:pt x="536977" y="0"/>
                </a:cubicBezTo>
                <a:lnTo>
                  <a:pt x="2799948" y="0"/>
                </a:lnTo>
                <a:cubicBezTo>
                  <a:pt x="3043907" y="0"/>
                  <a:pt x="3241675" y="197768"/>
                  <a:pt x="3241675" y="441727"/>
                </a:cubicBezTo>
                <a:lnTo>
                  <a:pt x="3241675" y="5173226"/>
                </a:lnTo>
                <a:cubicBezTo>
                  <a:pt x="3241675" y="5417185"/>
                  <a:pt x="3043907" y="5614953"/>
                  <a:pt x="2799948" y="5614953"/>
                </a:cubicBezTo>
                <a:lnTo>
                  <a:pt x="536977" y="5614953"/>
                </a:lnTo>
                <a:cubicBezTo>
                  <a:pt x="293018" y="5614953"/>
                  <a:pt x="0" y="5426710"/>
                  <a:pt x="0" y="5182751"/>
                </a:cubicBezTo>
                <a:cubicBezTo>
                  <a:pt x="0" y="3605585"/>
                  <a:pt x="95250" y="2018893"/>
                  <a:pt x="95250" y="441727"/>
                </a:cubicBezTo>
                <a:close/>
              </a:path>
            </a:pathLst>
          </a:custGeom>
          <a:ln>
            <a:solidFill>
              <a:schemeClr val="tx2"/>
            </a:solidFill>
          </a:ln>
          <a:scene3d>
            <a:camera prst="isometricOffAxis1Right">
              <a:rot lat="1080000" lon="2880000" rev="1440000"/>
            </a:camera>
            <a:lightRig rig="threePt" dir="t"/>
          </a:scene3d>
        </p:spPr>
        <p:txBody>
          <a:bodyPr lIns="72000"/>
          <a:lstStyle>
            <a:lvl1pPr marL="0" indent="0">
              <a:buNone/>
              <a:defRPr>
                <a:ln>
                  <a:noFill/>
                </a:ln>
                <a:noFill/>
              </a:defRPr>
            </a:lvl1pPr>
          </a:lstStyle>
          <a:p>
            <a:endParaRPr lang="ru-RU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C51E33D4-E2A6-4EB3-8294-4940397DBEB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777961" y="4853557"/>
            <a:ext cx="6079076" cy="1347218"/>
          </a:xfrm>
          <a:prstGeom prst="roundRect">
            <a:avLst>
              <a:gd name="adj" fmla="val 2934"/>
            </a:avLst>
          </a:prstGeom>
          <a:gradFill>
            <a:gsLst>
              <a:gs pos="0">
                <a:srgbClr val="7030A0">
                  <a:alpha val="70000"/>
                </a:srgbClr>
              </a:gs>
              <a:gs pos="51000">
                <a:schemeClr val="accent3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BE0B6-9569-A57E-19AB-FBE44229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B555A37F-8FE8-44E3-F7B1-6557785A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442027D7-2357-DCE0-B10C-BCBBC5B113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74BFB3D-463A-4E1C-91A1-F5E988BD4B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23546" y="1120780"/>
            <a:ext cx="4477838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362D1104-EB8B-4820-AD90-FC2E1D56AD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55199" y="4725330"/>
            <a:ext cx="6079076" cy="1347218"/>
          </a:xfrm>
          <a:prstGeom prst="roundRect">
            <a:avLst>
              <a:gd name="adj" fmla="val 2934"/>
            </a:avLst>
          </a:prstGeom>
          <a:gradFill>
            <a:gsLst>
              <a:gs pos="0">
                <a:srgbClr val="7030A0">
                  <a:alpha val="50000"/>
                </a:srgbClr>
              </a:gs>
              <a:gs pos="51000">
                <a:schemeClr val="accent3">
                  <a:alpha val="5000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6A3DC886-914D-44D2-9BC0-7EB5D5395A8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532437" y="4600575"/>
            <a:ext cx="6079076" cy="1347218"/>
          </a:xfrm>
          <a:prstGeom prst="roundRect">
            <a:avLst>
              <a:gd name="adj" fmla="val 2934"/>
            </a:avLst>
          </a:prstGeom>
          <a:gradFill flip="none" rotWithShape="1">
            <a:gsLst>
              <a:gs pos="0">
                <a:srgbClr val="7030A0"/>
              </a:gs>
              <a:gs pos="51000">
                <a:schemeClr val="accent3"/>
              </a:gs>
              <a:gs pos="100000">
                <a:schemeClr val="accent1"/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ru-RU"/>
              <a:t>Ваш текст</a:t>
            </a:r>
          </a:p>
        </p:txBody>
      </p:sp>
      <p:sp>
        <p:nvSpPr>
          <p:cNvPr id="33" name="Рисунок 31">
            <a:extLst>
              <a:ext uri="{FF2B5EF4-FFF2-40B4-BE49-F238E27FC236}">
                <a16:creationId xmlns:a16="http://schemas.microsoft.com/office/drawing/2014/main" id="{DEC98D6F-4B4C-8557-59C2-718FAD45A78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564562" y="1403484"/>
            <a:ext cx="2778378" cy="2778379"/>
          </a:xfrm>
          <a:prstGeom prst="roundRect">
            <a:avLst>
              <a:gd name="adj" fmla="val 5471"/>
            </a:avLst>
          </a:prstGeom>
          <a:noFill/>
          <a:ln w="6350"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35" name="Рисунок 31">
            <a:extLst>
              <a:ext uri="{FF2B5EF4-FFF2-40B4-BE49-F238E27FC236}">
                <a16:creationId xmlns:a16="http://schemas.microsoft.com/office/drawing/2014/main" id="{AF900F86-BE10-86F9-F220-EA51029712D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684043" y="1403483"/>
            <a:ext cx="2778378" cy="2778379"/>
          </a:xfrm>
          <a:prstGeom prst="roundRect">
            <a:avLst>
              <a:gd name="adj" fmla="val 5471"/>
            </a:avLst>
          </a:prstGeom>
          <a:noFill/>
          <a:ln w="6350"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sp>
        <p:nvSpPr>
          <p:cNvPr id="36" name="Рисунок 31">
            <a:extLst>
              <a:ext uri="{FF2B5EF4-FFF2-40B4-BE49-F238E27FC236}">
                <a16:creationId xmlns:a16="http://schemas.microsoft.com/office/drawing/2014/main" id="{BB631865-499B-9CA9-1990-CCC882BA117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803524" y="1403482"/>
            <a:ext cx="2778378" cy="2778379"/>
          </a:xfrm>
          <a:prstGeom prst="roundRect">
            <a:avLst>
              <a:gd name="adj" fmla="val 5471"/>
            </a:avLst>
          </a:prstGeom>
          <a:noFill/>
          <a:ln w="6350">
            <a:noFill/>
          </a:ln>
          <a:effectLst/>
        </p:spPr>
        <p:txBody>
          <a:bodyPr vert="horz" lIns="91440" tIns="45720" rIns="91440" bIns="45720" rtlCol="0">
            <a:normAutofit/>
          </a:bodyPr>
          <a:lstStyle>
            <a:lvl1pPr>
              <a:defRPr lang="ru-RU" sz="1500" dirty="0">
                <a:solidFill>
                  <a:schemeClr val="tx2"/>
                </a:solidFill>
              </a:defRPr>
            </a:lvl1pPr>
          </a:lstStyle>
          <a:p>
            <a:pPr marL="0" lvl="0" indent="0">
              <a:buNone/>
            </a:pPr>
            <a:endParaRPr lang="ru-RU"/>
          </a:p>
        </p:txBody>
      </p:sp>
      <p:pic>
        <p:nvPicPr>
          <p:cNvPr id="1028" name="Picture 4" descr="Стрелка – Бесплатные иконки: ui">
            <a:extLst>
              <a:ext uri="{FF2B5EF4-FFF2-40B4-BE49-F238E27FC236}">
                <a16:creationId xmlns:a16="http://schemas.microsoft.com/office/drawing/2014/main" id="{0BBE19F5-EB18-C44C-705F-FAE23B44FF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20383" y="2602171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Стрелка – Бесплатные иконки: ui">
            <a:extLst>
              <a:ext uri="{FF2B5EF4-FFF2-40B4-BE49-F238E27FC236}">
                <a16:creationId xmlns:a16="http://schemas.microsoft.com/office/drawing/2014/main" id="{AE36051D-02BA-56A3-CDBE-50418F8642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11780881" y="2411671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20F01B0-5745-BDAB-583A-12CEB703E37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63503F-C76A-72D0-8FB7-8F9CD252A9E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74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CC2505-9362-A2AE-D6E5-0851F7C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24">
            <a:extLst>
              <a:ext uri="{FF2B5EF4-FFF2-40B4-BE49-F238E27FC236}">
                <a16:creationId xmlns:a16="http://schemas.microsoft.com/office/drawing/2014/main" id="{7E4A9DD1-1090-CBBD-13D6-69624E7AB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B35FED-E722-6913-0E69-47072BE209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2" y="1681777"/>
            <a:ext cx="9418637" cy="159609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6F3D4DE2-7C6B-08EB-4DA9-E3CDF56D859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34963" y="1044566"/>
            <a:ext cx="9418637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6152CD4-FA2D-9AB2-6C35-1A9AB3CEB9EC}"/>
              </a:ext>
            </a:extLst>
          </p:cNvPr>
          <p:cNvSpPr/>
          <p:nvPr userDrawn="1"/>
        </p:nvSpPr>
        <p:spPr>
          <a:xfrm>
            <a:off x="0" y="3533775"/>
            <a:ext cx="12192000" cy="3324225"/>
          </a:xfrm>
          <a:prstGeom prst="rect">
            <a:avLst/>
          </a:prstGeom>
          <a:solidFill>
            <a:srgbClr val="020420"/>
          </a:solidFill>
        </p:spPr>
        <p:txBody>
          <a:bodyPr vert="horz" lIns="91440" tIns="45720" rIns="91440" bIns="45720" rtlCol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EE66033E-FFB6-2F8B-4D01-BD46DD6FED60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34961" y="4479012"/>
            <a:ext cx="9418637" cy="159609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34117592-9126-2DD3-72C0-D4AB330414A0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4962" y="3841801"/>
            <a:ext cx="9418637" cy="4659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6" name="Заголовок 12">
            <a:extLst>
              <a:ext uri="{FF2B5EF4-FFF2-40B4-BE49-F238E27FC236}">
                <a16:creationId xmlns:a16="http://schemas.microsoft.com/office/drawing/2014/main" id="{CD358BA1-D39F-491C-9E77-DD71B6CC66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326D32-709F-8484-2396-94F3E41366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111FC8-E470-36CE-74AB-B3A3802CAE6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6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CC2505-9362-A2AE-D6E5-0851F7C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24">
            <a:extLst>
              <a:ext uri="{FF2B5EF4-FFF2-40B4-BE49-F238E27FC236}">
                <a16:creationId xmlns:a16="http://schemas.microsoft.com/office/drawing/2014/main" id="{7E4A9DD1-1090-CBBD-13D6-69624E7AB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20" name="Объект 13">
            <a:extLst>
              <a:ext uri="{FF2B5EF4-FFF2-40B4-BE49-F238E27FC236}">
                <a16:creationId xmlns:a16="http://schemas.microsoft.com/office/drawing/2014/main" id="{6332D3AB-F318-48F5-853F-55D321BDC28B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17960" y="1038225"/>
            <a:ext cx="11650493" cy="5132135"/>
          </a:xfrm>
          <a:prstGeom prst="roundRect">
            <a:avLst>
              <a:gd name="adj" fmla="val 1209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1800">
                <a:noFill/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D623BE-007A-46D4-ABB2-30B1A640F5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14350" y="1266825"/>
            <a:ext cx="11258550" cy="1028700"/>
          </a:xfrm>
          <a:prstGeom prst="roundRect">
            <a:avLst>
              <a:gd name="adj" fmla="val 13889"/>
            </a:avLst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ru-RU"/>
              <a:t>Текс</a:t>
            </a:r>
          </a:p>
        </p:txBody>
      </p:sp>
      <p:sp>
        <p:nvSpPr>
          <p:cNvPr id="18" name="Объект 3">
            <a:extLst>
              <a:ext uri="{FF2B5EF4-FFF2-40B4-BE49-F238E27FC236}">
                <a16:creationId xmlns:a16="http://schemas.microsoft.com/office/drawing/2014/main" id="{53003A1F-E6BD-40B7-9602-BABEB830A13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14350" y="2447925"/>
            <a:ext cx="11258550" cy="1028700"/>
          </a:xfrm>
          <a:prstGeom prst="roundRect">
            <a:avLst>
              <a:gd name="adj" fmla="val 13889"/>
            </a:avLst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D219053F-C232-473C-80D0-3809F1088910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514350" y="3629025"/>
            <a:ext cx="11258550" cy="1028700"/>
          </a:xfrm>
          <a:prstGeom prst="roundRect">
            <a:avLst>
              <a:gd name="adj" fmla="val 13889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7ADEA596-18A6-4847-8D87-48F8A23BB6F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514350" y="4810125"/>
            <a:ext cx="11258550" cy="1028700"/>
          </a:xfrm>
          <a:prstGeom prst="roundRect">
            <a:avLst>
              <a:gd name="adj" fmla="val 13889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1BEBD988-5896-4444-B03A-8A1FCBDAA7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19275" y="1341136"/>
            <a:ext cx="985837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DC024334-96C6-4B2E-829A-81EDEAEF1F84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1819275" y="2520925"/>
            <a:ext cx="985837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083B0D35-CD51-440F-85A0-BFD8CD831C3D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1819275" y="3700714"/>
            <a:ext cx="985837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B6BF8D94-1891-4904-8428-0449ADC55F52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1819275" y="4880503"/>
            <a:ext cx="985837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3C858889-B31B-4EF5-8D96-929FED763A6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16" y="133459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34" name="Объект 2">
            <a:extLst>
              <a:ext uri="{FF2B5EF4-FFF2-40B4-BE49-F238E27FC236}">
                <a16:creationId xmlns:a16="http://schemas.microsoft.com/office/drawing/2014/main" id="{28D8D54D-2648-4C90-9941-AAE94CF83B5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16" y="252092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62693642-CD19-4E64-A902-DF077FDDFE3F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09616" y="370725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36" name="Объект 2">
            <a:extLst>
              <a:ext uri="{FF2B5EF4-FFF2-40B4-BE49-F238E27FC236}">
                <a16:creationId xmlns:a16="http://schemas.microsoft.com/office/drawing/2014/main" id="{B149EF0E-AE78-4233-A1A3-3FDDC0253BB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09616" y="489358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21" name="Заголовок 12">
            <a:extLst>
              <a:ext uri="{FF2B5EF4-FFF2-40B4-BE49-F238E27FC236}">
                <a16:creationId xmlns:a16="http://schemas.microsoft.com/office/drawing/2014/main" id="{D2278F04-B6D8-4FB6-AF86-361877F4E4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A3C60F-B48D-ADE3-8EC2-9D8ACDA7E9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BBC6BF-915F-BD07-228F-DF3BEF6A1C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49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и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Объект 3">
            <a:extLst>
              <a:ext uri="{FF2B5EF4-FFF2-40B4-BE49-F238E27FC236}">
                <a16:creationId xmlns:a16="http://schemas.microsoft.com/office/drawing/2014/main" id="{D88FCD62-D93B-46D9-A773-11C691552B6B}"/>
              </a:ext>
            </a:extLst>
          </p:cNvPr>
          <p:cNvSpPr>
            <a:spLocks noGrp="1"/>
          </p:cNvSpPr>
          <p:nvPr>
            <p:ph sz="quarter" idx="43"/>
          </p:nvPr>
        </p:nvSpPr>
        <p:spPr>
          <a:xfrm>
            <a:off x="514350" y="1200437"/>
            <a:ext cx="5581650" cy="1028700"/>
          </a:xfrm>
          <a:prstGeom prst="roundRect">
            <a:avLst>
              <a:gd name="adj" fmla="val 13889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CC2505-9362-A2AE-D6E5-0851F7CC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24">
            <a:extLst>
              <a:ext uri="{FF2B5EF4-FFF2-40B4-BE49-F238E27FC236}">
                <a16:creationId xmlns:a16="http://schemas.microsoft.com/office/drawing/2014/main" id="{7E4A9DD1-1090-CBBD-13D6-69624E7AB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963" y="782890"/>
            <a:ext cx="1405731" cy="6429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495" t="7365" b="1"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ru-RU"/>
          </a:p>
        </p:txBody>
      </p:sp>
      <p:sp>
        <p:nvSpPr>
          <p:cNvPr id="18" name="Объект 3">
            <a:extLst>
              <a:ext uri="{FF2B5EF4-FFF2-40B4-BE49-F238E27FC236}">
                <a16:creationId xmlns:a16="http://schemas.microsoft.com/office/drawing/2014/main" id="{53003A1F-E6BD-40B7-9602-BABEB830A13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14350" y="2447925"/>
            <a:ext cx="5581650" cy="1028700"/>
          </a:xfrm>
          <a:prstGeom prst="roundRect">
            <a:avLst>
              <a:gd name="adj" fmla="val 13889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7ADEA596-18A6-4847-8D87-48F8A23BB6F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514350" y="4810125"/>
            <a:ext cx="5581650" cy="1028700"/>
          </a:xfrm>
          <a:prstGeom prst="roundRect">
            <a:avLst>
              <a:gd name="adj" fmla="val 13889"/>
            </a:avLst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1BEBD988-5896-4444-B03A-8A1FCBDAA7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19275" y="1264875"/>
            <a:ext cx="416242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DC024334-96C6-4B2E-829A-81EDEAEF1F84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1819275" y="2520925"/>
            <a:ext cx="416242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B6BF8D94-1891-4904-8428-0449ADC55F52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1819275" y="4880503"/>
            <a:ext cx="416242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3C858889-B31B-4EF5-8D96-929FED763A6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16" y="1258334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34" name="Объект 2">
            <a:extLst>
              <a:ext uri="{FF2B5EF4-FFF2-40B4-BE49-F238E27FC236}">
                <a16:creationId xmlns:a16="http://schemas.microsoft.com/office/drawing/2014/main" id="{28D8D54D-2648-4C90-9941-AAE94CF83B5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16" y="252092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36" name="Объект 2">
            <a:extLst>
              <a:ext uri="{FF2B5EF4-FFF2-40B4-BE49-F238E27FC236}">
                <a16:creationId xmlns:a16="http://schemas.microsoft.com/office/drawing/2014/main" id="{B149EF0E-AE78-4233-A1A3-3FDDC0253BB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09616" y="4893585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07CD24-AC45-4D12-9B03-08E3F40B803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654795" y="2151687"/>
            <a:ext cx="3273950" cy="3273949"/>
          </a:xfrm>
          <a:prstGeom prst="ellipse">
            <a:avLst/>
          </a:prstGeom>
          <a:effectLst>
            <a:outerShdw blurRad="215900" dist="304800" dir="5400000" sx="90000" sy="-19000" rotWithShape="0">
              <a:prstClr val="black">
                <a:alpha val="9000"/>
              </a:prstClr>
            </a:outerShdw>
          </a:effectLst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27" name="Объект 2">
            <a:extLst>
              <a:ext uri="{FF2B5EF4-FFF2-40B4-BE49-F238E27FC236}">
                <a16:creationId xmlns:a16="http://schemas.microsoft.com/office/drawing/2014/main" id="{C02AE687-9E6A-45D5-B126-1260E38A307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099833" y="1319747"/>
            <a:ext cx="1271789" cy="1268877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30" name="Объект 2">
            <a:extLst>
              <a:ext uri="{FF2B5EF4-FFF2-40B4-BE49-F238E27FC236}">
                <a16:creationId xmlns:a16="http://schemas.microsoft.com/office/drawing/2014/main" id="{C131CCD6-F61C-4616-BA3C-49A0DD5D62B0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10735689" y="2024822"/>
            <a:ext cx="386112" cy="385228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31" name="Объект 2">
            <a:extLst>
              <a:ext uri="{FF2B5EF4-FFF2-40B4-BE49-F238E27FC236}">
                <a16:creationId xmlns:a16="http://schemas.microsoft.com/office/drawing/2014/main" id="{9A1956B4-93F5-43FF-838A-654C1F72B9FD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10117789" y="4678028"/>
            <a:ext cx="876480" cy="8744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58B639A2-544B-407C-BF5E-12FC383770D5}"/>
              </a:ext>
            </a:extLst>
          </p:cNvPr>
          <p:cNvSpPr>
            <a:spLocks noGrp="1"/>
          </p:cNvSpPr>
          <p:nvPr>
            <p:ph sz="quarter" idx="44"/>
          </p:nvPr>
        </p:nvSpPr>
        <p:spPr>
          <a:xfrm>
            <a:off x="510112" y="3629025"/>
            <a:ext cx="5581650" cy="1028700"/>
          </a:xfrm>
          <a:prstGeom prst="roundRect">
            <a:avLst>
              <a:gd name="adj" fmla="val 13889"/>
            </a:avLst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32" name="Объект 2">
            <a:extLst>
              <a:ext uri="{FF2B5EF4-FFF2-40B4-BE49-F238E27FC236}">
                <a16:creationId xmlns:a16="http://schemas.microsoft.com/office/drawing/2014/main" id="{10521240-936D-4BE0-B486-940BD52D9605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1815037" y="3693463"/>
            <a:ext cx="4162425" cy="8763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Введите Ваш текст</a:t>
            </a:r>
          </a:p>
        </p:txBody>
      </p:sp>
      <p:sp>
        <p:nvSpPr>
          <p:cNvPr id="35" name="Объект 2">
            <a:extLst>
              <a:ext uri="{FF2B5EF4-FFF2-40B4-BE49-F238E27FC236}">
                <a16:creationId xmlns:a16="http://schemas.microsoft.com/office/drawing/2014/main" id="{63638B9D-AD08-4289-B491-8484441E101E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605378" y="3686922"/>
            <a:ext cx="935138" cy="882841"/>
          </a:xfrm>
          <a:prstGeom prst="roundRect">
            <a:avLst>
              <a:gd name="adj" fmla="val 2934"/>
            </a:avLst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ru-RU"/>
          </a:p>
        </p:txBody>
      </p:sp>
      <p:sp>
        <p:nvSpPr>
          <p:cNvPr id="25" name="Заголовок 12">
            <a:extLst>
              <a:ext uri="{FF2B5EF4-FFF2-40B4-BE49-F238E27FC236}">
                <a16:creationId xmlns:a16="http://schemas.microsoft.com/office/drawing/2014/main" id="{DE33D647-DF9F-4BF1-931D-525A4B9346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546" y="330931"/>
            <a:ext cx="4381817" cy="365126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ru-RU"/>
              <a:t>Заголовок слайда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FB8A82-E247-E586-1E85-E5AF88657EF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5475" y="410112"/>
            <a:ext cx="872980" cy="4037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935033-B549-CDF3-0DC7-D18A4772197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638" y="404854"/>
            <a:ext cx="476816" cy="4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30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AA062FE-59FF-5715-D967-FEACBEB28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585" y="979804"/>
            <a:ext cx="5355815" cy="518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2BB95C-9821-DAF3-F558-804E5053E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4000" y="635635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1ACEC7-D4E7-49A9-99C7-C28166B54012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9DE47D-083B-4EA4-A7B7-428B156CF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3196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algn="l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9184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715" r:id="rId2"/>
    <p:sldLayoutId id="2147483661" r:id="rId3"/>
    <p:sldLayoutId id="2147483650" r:id="rId4"/>
    <p:sldLayoutId id="2147483678" r:id="rId5"/>
    <p:sldLayoutId id="2147483691" r:id="rId6"/>
    <p:sldLayoutId id="2147483692" r:id="rId7"/>
    <p:sldLayoutId id="2147483664" r:id="rId8"/>
    <p:sldLayoutId id="2147483665" r:id="rId9"/>
    <p:sldLayoutId id="2147483663" r:id="rId10"/>
    <p:sldLayoutId id="2147483652" r:id="rId11"/>
    <p:sldLayoutId id="2147483651" r:id="rId12"/>
    <p:sldLayoutId id="2147483660" r:id="rId13"/>
    <p:sldLayoutId id="2147483693" r:id="rId14"/>
    <p:sldLayoutId id="2147483654" r:id="rId15"/>
    <p:sldLayoutId id="2147483653" r:id="rId16"/>
    <p:sldLayoutId id="2147483662" r:id="rId17"/>
    <p:sldLayoutId id="2147483655" r:id="rId18"/>
    <p:sldLayoutId id="2147483716" r:id="rId19"/>
    <p:sldLayoutId id="214748365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pos="7469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  <p15:guide id="6" orient="horz" pos="34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30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A40E7-57E5-44D9-8BD3-E74BAA195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361C7B-9E30-476E-AB58-6C8B16BF9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4E227D-E85B-4B52-9209-9CE5A47CEA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D64B34-B1A4-4CB9-948C-641B54CBF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C989A6-2571-4565-B19F-6F7DA9DD3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83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3F57B-77EA-40C2-A7CA-99DD54C8E4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79158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714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11" Type="http://schemas.openxmlformats.org/officeDocument/2006/relationships/image" Target="../media/image29.svg"/><Relationship Id="rId5" Type="http://schemas.openxmlformats.org/officeDocument/2006/relationships/image" Target="../media/image34.svg"/><Relationship Id="rId10" Type="http://schemas.openxmlformats.org/officeDocument/2006/relationships/image" Target="../media/image28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4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053DFAC-F354-4C23-A0BA-3255B4CB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Анализ музыкальных трендов </a:t>
            </a:r>
            <a:r>
              <a:rPr lang="ru-RU" dirty="0" err="1">
                <a:solidFill>
                  <a:schemeClr val="tx1"/>
                </a:solidFill>
              </a:rPr>
              <a:t>Spotify</a:t>
            </a:r>
            <a:r>
              <a:rPr lang="ru-RU" dirty="0">
                <a:solidFill>
                  <a:schemeClr val="tx1"/>
                </a:solidFill>
              </a:rPr>
              <a:t> за последние 100 лет 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D5265C7-DA77-4560-84E8-5B059926F3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27</a:t>
            </a:r>
            <a:r>
              <a:rPr lang="ru-RU" dirty="0"/>
              <a:t>.</a:t>
            </a:r>
            <a:r>
              <a:rPr lang="en-US" dirty="0"/>
              <a:t>06</a:t>
            </a:r>
            <a:r>
              <a:rPr lang="ru-RU" dirty="0"/>
              <a:t>.</a:t>
            </a:r>
            <a:r>
              <a:rPr lang="en-US" dirty="0"/>
              <a:t>2025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B1D3C31F-CCA4-CD58-A631-F6640C739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0565" y="4233910"/>
            <a:ext cx="3225533" cy="559023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Лебедев </a:t>
            </a:r>
            <a:br>
              <a:rPr lang="ru-RU" dirty="0"/>
            </a:br>
            <a:r>
              <a:rPr lang="ru-RU" dirty="0"/>
              <a:t>Виктор Борисович</a:t>
            </a:r>
          </a:p>
        </p:txBody>
      </p:sp>
      <p:sp>
        <p:nvSpPr>
          <p:cNvPr id="10" name="Подзаголовок 3">
            <a:extLst>
              <a:ext uri="{FF2B5EF4-FFF2-40B4-BE49-F238E27FC236}">
                <a16:creationId xmlns:a16="http://schemas.microsoft.com/office/drawing/2014/main" id="{23808DB7-CB59-687D-EAF3-02C9A8C41A20}"/>
              </a:ext>
            </a:extLst>
          </p:cNvPr>
          <p:cNvSpPr txBox="1">
            <a:spLocks/>
          </p:cNvSpPr>
          <p:nvPr/>
        </p:nvSpPr>
        <p:spPr>
          <a:xfrm>
            <a:off x="7220564" y="4963593"/>
            <a:ext cx="3225533" cy="5590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Мишин</a:t>
            </a:r>
            <a:br>
              <a:rPr lang="ru-RU" dirty="0"/>
            </a:br>
            <a:r>
              <a:rPr lang="ru-RU" dirty="0"/>
              <a:t>Кирилл Игоревич </a:t>
            </a:r>
          </a:p>
        </p:txBody>
      </p:sp>
    </p:spTree>
    <p:extLst>
      <p:ext uri="{BB962C8B-B14F-4D97-AF65-F5344CB8AC3E}">
        <p14:creationId xmlns:p14="http://schemas.microsoft.com/office/powerpoint/2010/main" val="20505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3802A-DFBB-4B50-3370-AC1D0E05F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 в </a:t>
            </a:r>
            <a:r>
              <a:rPr lang="en-US" dirty="0"/>
              <a:t>Power BI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21F1AA-9591-D669-A12C-897BD1E03B8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10</a:t>
            </a:fld>
            <a:endParaRPr lang="ru-RU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8AD3066-98D4-45AC-7150-BA04685A4CD3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err="1"/>
              <a:t>Liveness</a:t>
            </a:r>
            <a:r>
              <a:rPr lang="ru-RU" dirty="0"/>
              <a:t> отражает «живость» записи — высокие значения характерны для концертных треков. Показатель остаётся примерно стабильным, с небольшим снижением к 2020-м, что говорит о росте студийных записей и постпродакшна.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477963D2-7345-9EEA-CB5A-6E66688831A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 err="1"/>
              <a:t>Instrumentalness</a:t>
            </a:r>
            <a:r>
              <a:rPr lang="ru-RU" dirty="0"/>
              <a:t> тоже снижается — инструментальные композиции уступают место песням с вокалом. Особенно низкие значения после 2000-х говорят о том, что вокал стал почти обязательным элементом треков.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99004893-8977-CAF8-37FA-C463931432D5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 err="1"/>
              <a:t>Acousticness</a:t>
            </a:r>
            <a:r>
              <a:rPr lang="ru-RU" dirty="0"/>
              <a:t> заметно падает со временем: от доминирования акустических инструментов в 1920–50-х к более электронному звучанию в XXI веке. Это отражает общее снижение доли живой инструментальной музыки.</a:t>
            </a:r>
          </a:p>
        </p:txBody>
      </p:sp>
      <p:pic>
        <p:nvPicPr>
          <p:cNvPr id="12" name="Объект 17">
            <a:extLst>
              <a:ext uri="{FF2B5EF4-FFF2-40B4-BE49-F238E27FC236}">
                <a16:creationId xmlns:a16="http://schemas.microsoft.com/office/drawing/2014/main" id="{266FE246-F03F-4211-9D59-F690C0EDE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962" y="782348"/>
            <a:ext cx="1405731" cy="61549"/>
          </a:xfrm>
          <a:prstGeom prst="roundRect">
            <a:avLst>
              <a:gd name="adj" fmla="val 2934"/>
            </a:avLst>
          </a:prstGeom>
          <a:solidFill>
            <a:schemeClr val="bg2"/>
          </a:solidFill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9F3B64E-48C7-6424-4812-CEC10FC0B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387" y="1367642"/>
            <a:ext cx="3401805" cy="2061358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C40E64-7B1D-A247-4ADD-8D78E0993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46" y="4175831"/>
            <a:ext cx="3434266" cy="197823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8938B16-EE08-6A03-F06E-71576E109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851" y="4175831"/>
            <a:ext cx="3678185" cy="206375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524896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1EA28C7-9925-6EDA-E943-B77D6294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Заголовок слайда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DEE7BE-786F-F7FD-4509-80A6F9BE647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11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D37BE82-5124-6DCF-EE2D-1E7ED3722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err="1"/>
              <a:t>Valence</a:t>
            </a:r>
            <a:r>
              <a:rPr lang="ru-RU" dirty="0"/>
              <a:t> — мера «позитивности» или эмоциональной окраски трека. С 1920-х по 1980-е значения были высокими, отражая более радостное звучание музыки. Начиная с 1990-х, наблюдается постепенное снижение, что может указывать на популяризацию более меланхоличных или серьёзных жанров в современной музыке.</a:t>
            </a:r>
          </a:p>
          <a:p>
            <a:r>
              <a:rPr lang="ru-RU" b="1" dirty="0" err="1"/>
              <a:t>Tempo</a:t>
            </a:r>
            <a:r>
              <a:rPr lang="ru-RU" dirty="0"/>
              <a:t> — скорость трека в ударах в минуту. С 1940-х по 2010-е наблюдается плавный рост темпа: музыка становится чуть быстрее. Это связано с развитием танцевальной и электронной музыки, а также изменениями в предпочтениях слушателей.</a:t>
            </a:r>
          </a:p>
        </p:txBody>
      </p:sp>
      <p:pic>
        <p:nvPicPr>
          <p:cNvPr id="13" name="Объект 17">
            <a:extLst>
              <a:ext uri="{FF2B5EF4-FFF2-40B4-BE49-F238E27FC236}">
                <a16:creationId xmlns:a16="http://schemas.microsoft.com/office/drawing/2014/main" id="{EC38CA73-0738-41A0-8064-A93BF8FA5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962" y="782348"/>
            <a:ext cx="1405731" cy="61549"/>
          </a:xfrm>
          <a:prstGeom prst="roundRect">
            <a:avLst>
              <a:gd name="adj" fmla="val 2934"/>
            </a:avLst>
          </a:prstGeom>
          <a:solidFill>
            <a:schemeClr val="bg2"/>
          </a:solidFill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3C76F6F-6640-5797-AF02-A302E0418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534" y="1641295"/>
            <a:ext cx="3851866" cy="218328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520D8AE-DBF2-0620-F2F2-77916E7EE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668" y="1641295"/>
            <a:ext cx="3960371" cy="218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24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A2F6FA2E-BBB4-034F-3A6C-BD8CF7DF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Заключение</a:t>
            </a:r>
          </a:p>
        </p:txBody>
      </p:sp>
      <p:pic>
        <p:nvPicPr>
          <p:cNvPr id="26" name="Объект 17">
            <a:extLst>
              <a:ext uri="{FF2B5EF4-FFF2-40B4-BE49-F238E27FC236}">
                <a16:creationId xmlns:a16="http://schemas.microsoft.com/office/drawing/2014/main" id="{F3961B64-91BE-4BE2-ACDA-1A859F1A2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962" y="782348"/>
            <a:ext cx="1405731" cy="61549"/>
          </a:xfrm>
          <a:prstGeom prst="roundRect">
            <a:avLst>
              <a:gd name="adj" fmla="val 2934"/>
            </a:avLst>
          </a:prstGeom>
          <a:solidFill>
            <a:schemeClr val="bg2"/>
          </a:solidFill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FCF6162-7257-F967-D476-EF322AFB59FF}"/>
              </a:ext>
            </a:extLst>
          </p:cNvPr>
          <p:cNvSpPr txBox="1"/>
          <p:nvPr/>
        </p:nvSpPr>
        <p:spPr>
          <a:xfrm>
            <a:off x="459765" y="1031788"/>
            <a:ext cx="11592878" cy="5370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Анализ параметров треков по десятилетиям показывает, как музыка отражает эпоху — как с точки зрения эмоций, так и технологий:</a:t>
            </a:r>
            <a:endParaRPr lang="en-US" sz="1600" kern="100" dirty="0"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В первой половине XX века музыка была более акустической, живой и оптимистичной. Высокие значения </a:t>
            </a:r>
            <a:r>
              <a:rPr lang="ru-RU" sz="1600" kern="100" dirty="0" err="1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valence</a:t>
            </a:r>
            <a:r>
              <a:rPr lang="ru-RU" sz="16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ru-RU" sz="1600" kern="100" dirty="0" err="1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acousticness</a:t>
            </a:r>
            <a:r>
              <a:rPr lang="ru-RU" sz="16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и низкие значения </a:t>
            </a:r>
            <a:r>
              <a:rPr lang="ru-RU" sz="1600" kern="100" dirty="0" err="1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loudness</a:t>
            </a:r>
            <a:r>
              <a:rPr lang="ru-RU" sz="16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указывают на доминирование инструментов и живого исполнения.</a:t>
            </a:r>
            <a:endParaRPr lang="en-US" sz="1600" kern="100" dirty="0"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В 60–70-х начинается переход к экспериментам — появляются синтезаторы, усиливается </a:t>
            </a:r>
            <a:r>
              <a:rPr lang="ru-RU" sz="1600" kern="100" dirty="0" err="1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energy</a:t>
            </a:r>
            <a:r>
              <a:rPr lang="ru-RU" sz="16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снижается </a:t>
            </a:r>
            <a:r>
              <a:rPr lang="ru-RU" sz="1600" kern="100" dirty="0" err="1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acousticness</a:t>
            </a:r>
            <a:r>
              <a:rPr lang="ru-RU" sz="16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600" kern="100" dirty="0"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80–90-е демонстрируют рост </a:t>
            </a:r>
            <a:r>
              <a:rPr lang="ru-RU" sz="1600" kern="100" dirty="0" err="1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danceability</a:t>
            </a:r>
            <a:r>
              <a:rPr lang="ru-RU" sz="16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ru-RU" sz="1600" kern="100" dirty="0" err="1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tempo</a:t>
            </a:r>
            <a:r>
              <a:rPr lang="ru-RU" sz="16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и </a:t>
            </a:r>
            <a:r>
              <a:rPr lang="ru-RU" sz="1600" kern="100" dirty="0" err="1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instrumentalness</a:t>
            </a:r>
            <a:r>
              <a:rPr lang="ru-RU" sz="16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— влияние клубной культуры, диско и электронной музыки.</a:t>
            </a:r>
            <a:endParaRPr lang="en-US" sz="1600" kern="100" dirty="0"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С 2000-х наблюдается уверенный рост громкости (</a:t>
            </a:r>
            <a:r>
              <a:rPr lang="ru-RU" sz="1600" kern="100" dirty="0" err="1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loudness</a:t>
            </a:r>
            <a:r>
              <a:rPr lang="ru-RU" sz="16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) и плотности аранжировок. Музыка становится громче, проще по структуре, но насыщеннее по обработке.</a:t>
            </a:r>
            <a:endParaRPr lang="en-US" sz="1600" kern="100" dirty="0"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В 2010–2020-х популярность набирает интроспективный поп, хип-хоп и </a:t>
            </a:r>
            <a:r>
              <a:rPr lang="ru-RU" sz="1600" kern="100" dirty="0" err="1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lo-fi</a:t>
            </a:r>
            <a:r>
              <a:rPr lang="ru-RU" sz="16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что отражается в снижении </a:t>
            </a:r>
            <a:r>
              <a:rPr lang="ru-RU" sz="1600" kern="100" dirty="0" err="1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valence</a:t>
            </a:r>
            <a:r>
              <a:rPr lang="ru-RU" sz="16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, но росте </a:t>
            </a:r>
            <a:r>
              <a:rPr lang="ru-RU" sz="1600" kern="100" dirty="0" err="1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energy</a:t>
            </a:r>
            <a:r>
              <a:rPr lang="ru-RU" sz="16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и </a:t>
            </a:r>
            <a:r>
              <a:rPr lang="ru-RU" sz="1600" kern="100" dirty="0" err="1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danceability</a:t>
            </a:r>
            <a:r>
              <a:rPr lang="ru-RU" sz="16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. Музыка становится менее радостной, но более ритмичной и танцевальной.</a:t>
            </a:r>
            <a:endParaRPr lang="en-US" sz="1600" kern="100" dirty="0"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Общая тенденция — цифровизация, уход от живых инструментов и рост производственного качества при потере эмоциональной простоты.</a:t>
            </a:r>
            <a:endParaRPr lang="en-US" sz="1600" kern="100" dirty="0"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6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🎵 Музыка XXI века — это смесь технологий, грусти и танца.</a:t>
            </a:r>
            <a:endParaRPr lang="ru-RU" sz="1600" kern="1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5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CB3940-3A35-4AD5-9C0E-A29616E30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2775" y="4607428"/>
            <a:ext cx="1185668" cy="1185668"/>
          </a:xfrm>
          <a:prstGeom prst="roundRect">
            <a:avLst>
              <a:gd name="adj" fmla="val 2381"/>
            </a:avLst>
          </a:prstGeom>
        </p:spPr>
      </p:pic>
      <p:sp>
        <p:nvSpPr>
          <p:cNvPr id="7" name="Подзаголовок 3">
            <a:extLst>
              <a:ext uri="{FF2B5EF4-FFF2-40B4-BE49-F238E27FC236}">
                <a16:creationId xmlns:a16="http://schemas.microsoft.com/office/drawing/2014/main" id="{BBFDC83B-E24B-E7BC-4044-82DB2DC29BAB}"/>
              </a:ext>
            </a:extLst>
          </p:cNvPr>
          <p:cNvSpPr txBox="1">
            <a:spLocks/>
          </p:cNvSpPr>
          <p:nvPr/>
        </p:nvSpPr>
        <p:spPr>
          <a:xfrm>
            <a:off x="8091303" y="4607428"/>
            <a:ext cx="2681471" cy="5590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Лебедев </a:t>
            </a:r>
            <a:br>
              <a:rPr lang="ru-RU" sz="2000" dirty="0"/>
            </a:br>
            <a:r>
              <a:rPr lang="ru-RU" sz="2000" dirty="0"/>
              <a:t>Виктор Борисович</a:t>
            </a:r>
          </a:p>
        </p:txBody>
      </p:sp>
      <p:sp>
        <p:nvSpPr>
          <p:cNvPr id="8" name="Подзаголовок 3">
            <a:extLst>
              <a:ext uri="{FF2B5EF4-FFF2-40B4-BE49-F238E27FC236}">
                <a16:creationId xmlns:a16="http://schemas.microsoft.com/office/drawing/2014/main" id="{8F8D62C5-8EFF-427C-D4E4-864B9A3872E7}"/>
              </a:ext>
            </a:extLst>
          </p:cNvPr>
          <p:cNvSpPr txBox="1">
            <a:spLocks/>
          </p:cNvSpPr>
          <p:nvPr/>
        </p:nvSpPr>
        <p:spPr>
          <a:xfrm>
            <a:off x="8091304" y="5205030"/>
            <a:ext cx="2681471" cy="5590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/>
              <a:t>Мишин</a:t>
            </a:r>
            <a:br>
              <a:rPr lang="ru-RU" dirty="0"/>
            </a:br>
            <a:r>
              <a:rPr lang="ru-RU" dirty="0"/>
              <a:t>Кирилл Игоревич </a:t>
            </a:r>
          </a:p>
        </p:txBody>
      </p:sp>
    </p:spTree>
    <p:extLst>
      <p:ext uri="{BB962C8B-B14F-4D97-AF65-F5344CB8AC3E}">
        <p14:creationId xmlns:p14="http://schemas.microsoft.com/office/powerpoint/2010/main" val="3677541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B94445D4-2B72-42EE-A883-2B496B87518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204075" y="1570750"/>
            <a:ext cx="4479925" cy="4214813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B3FCF7-7E0B-4173-9624-9E78735E326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081313" y="1442523"/>
            <a:ext cx="4479925" cy="4214813"/>
          </a:xfrm>
        </p:spPr>
        <p:txBody>
          <a:bodyPr/>
          <a:lstStyle/>
          <a:p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AB60F6-3DEF-4C52-AD3F-F5B5156B034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58551" y="1317768"/>
            <a:ext cx="4479925" cy="421481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D36955-F725-4892-B8BD-9862472C3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2</a:t>
            </a:fld>
            <a:endParaRPr lang="ru-RU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EA043F9D-4295-4D1F-B128-A8344F9A34D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35789" y="1160462"/>
            <a:ext cx="4480167" cy="4214813"/>
          </a:xfrm>
        </p:spPr>
        <p:txBody>
          <a:bodyPr/>
          <a:lstStyle/>
          <a:p>
            <a:endParaRPr lang="en-GB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5BAC218B-D620-4E26-A494-68B583FB1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4" r="22114"/>
          <a:stretch/>
        </p:blipFill>
        <p:spPr bwMode="auto">
          <a:xfrm>
            <a:off x="6835305" y="1175253"/>
            <a:ext cx="4480167" cy="4214813"/>
          </a:xfrm>
          <a:prstGeom prst="roundRect">
            <a:avLst>
              <a:gd name="adj" fmla="val 26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Заголовок 6">
            <a:extLst>
              <a:ext uri="{FF2B5EF4-FFF2-40B4-BE49-F238E27FC236}">
                <a16:creationId xmlns:a16="http://schemas.microsoft.com/office/drawing/2014/main" id="{FDA6E889-FBDD-4B18-9D45-9DAC30D2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46" y="332439"/>
            <a:ext cx="5321848" cy="365126"/>
          </a:xfrm>
        </p:spPr>
        <p:txBody>
          <a:bodyPr/>
          <a:lstStyle/>
          <a:p>
            <a:r>
              <a:rPr lang="ru-RU" dirty="0"/>
              <a:t>Цель проекта и актуальность</a:t>
            </a:r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74CF96F8-16D5-4333-950A-61410AE27025}"/>
              </a:ext>
            </a:extLst>
          </p:cNvPr>
          <p:cNvSpPr txBox="1">
            <a:spLocks/>
          </p:cNvSpPr>
          <p:nvPr/>
        </p:nvSpPr>
        <p:spPr>
          <a:xfrm>
            <a:off x="449607" y="1175253"/>
            <a:ext cx="5872454" cy="3610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/>
              <a:t>Целью проекта является исследование изменений музыкальных </a:t>
            </a:r>
            <a:r>
              <a:rPr lang="ru-RU" sz="1800" dirty="0"/>
              <a:t>характеристик</a:t>
            </a:r>
            <a:r>
              <a:rPr lang="ru-RU" sz="1600" dirty="0"/>
              <a:t> треков за последние 100 лет с использованием инструментов Big Data.</a:t>
            </a:r>
            <a:endParaRPr lang="en-US" sz="1600" dirty="0">
              <a:latin typeface="+mj-lt"/>
            </a:endParaRPr>
          </a:p>
          <a:p>
            <a:r>
              <a:rPr lang="ru-RU" sz="1600" dirty="0"/>
              <a:t>Музыка отражает общественные и культурные изменения</a:t>
            </a:r>
            <a:r>
              <a:rPr lang="en-US" sz="1600" dirty="0"/>
              <a:t>.</a:t>
            </a:r>
          </a:p>
          <a:p>
            <a:r>
              <a:rPr lang="ru-RU" sz="1600" dirty="0"/>
              <a:t>Понимание музыкальных трендов позволяет:</a:t>
            </a:r>
            <a:endParaRPr lang="en-US" sz="1600" dirty="0"/>
          </a:p>
          <a:p>
            <a:r>
              <a:rPr lang="ru-RU" sz="1600" dirty="0"/>
              <a:t>-анализировать вкусы слушателей</a:t>
            </a:r>
            <a:endParaRPr lang="en-US" sz="1600" dirty="0"/>
          </a:p>
          <a:p>
            <a:r>
              <a:rPr lang="ru-RU" sz="1600" dirty="0"/>
              <a:t>-прогнозировать развитие музыкальной индустрии</a:t>
            </a:r>
            <a:endParaRPr lang="en-US" sz="1600" dirty="0"/>
          </a:p>
          <a:p>
            <a:r>
              <a:rPr lang="ru-RU" sz="1600" dirty="0"/>
              <a:t>-использовать данные в рекомендационных системах</a:t>
            </a:r>
          </a:p>
          <a:p>
            <a:endParaRPr lang="ru-RU" dirty="0">
              <a:latin typeface="+mj-lt"/>
            </a:endParaRPr>
          </a:p>
          <a:p>
            <a:endParaRPr lang="ru-RU" dirty="0">
              <a:latin typeface="Montserrat SemiBold" pitchFamily="2" charset="-52"/>
            </a:endParaRPr>
          </a:p>
        </p:txBody>
      </p:sp>
      <p:pic>
        <p:nvPicPr>
          <p:cNvPr id="17" name="Объект 17">
            <a:extLst>
              <a:ext uri="{FF2B5EF4-FFF2-40B4-BE49-F238E27FC236}">
                <a16:creationId xmlns:a16="http://schemas.microsoft.com/office/drawing/2014/main" id="{F87AB70D-ADB4-4976-A3BF-D2F227EC1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962" y="782348"/>
            <a:ext cx="1405731" cy="61549"/>
          </a:xfrm>
          <a:prstGeom prst="roundRect">
            <a:avLst>
              <a:gd name="adj" fmla="val 2934"/>
            </a:avLst>
          </a:prstGeom>
          <a:solidFill>
            <a:schemeClr val="accent4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13418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D1374E6-4A3B-2BE6-CDBD-FC355FFB0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20" y="2540274"/>
            <a:ext cx="609685" cy="6192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E18A7E9-D451-0CE5-6C7E-C7BC2BB1E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515" y="2316754"/>
            <a:ext cx="609685" cy="61921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0F77DC-75A8-898F-962C-8B31FDBE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8407EDC-3973-EBD7-811A-B6AE452CC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Выдвигаемые гипотезы</a:t>
            </a:r>
          </a:p>
        </p:txBody>
      </p:sp>
      <p:pic>
        <p:nvPicPr>
          <p:cNvPr id="15" name="Объект 17">
            <a:extLst>
              <a:ext uri="{FF2B5EF4-FFF2-40B4-BE49-F238E27FC236}">
                <a16:creationId xmlns:a16="http://schemas.microsoft.com/office/drawing/2014/main" id="{05637B80-BC4F-4B2D-8E81-E62D71906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962" y="782348"/>
            <a:ext cx="1405731" cy="61549"/>
          </a:xfrm>
          <a:prstGeom prst="roundRect">
            <a:avLst>
              <a:gd name="adj" fmla="val 2934"/>
            </a:avLst>
          </a:prstGeom>
          <a:gradFill flip="none" rotWithShape="1">
            <a:gsLst>
              <a:gs pos="0">
                <a:srgbClr val="7030A0"/>
              </a:gs>
              <a:gs pos="51000">
                <a:schemeClr val="accent3"/>
              </a:gs>
              <a:gs pos="100000">
                <a:schemeClr val="accent1"/>
              </a:gs>
            </a:gsLst>
            <a:lin ang="0" scaled="1"/>
            <a:tileRect/>
          </a:gradFill>
        </p:spPr>
      </p:pic>
      <p:sp>
        <p:nvSpPr>
          <p:cNvPr id="19" name="Rectangle 7">
            <a:extLst>
              <a:ext uri="{FF2B5EF4-FFF2-40B4-BE49-F238E27FC236}">
                <a16:creationId xmlns:a16="http://schemas.microsoft.com/office/drawing/2014/main" id="{B7CC3FCE-42D1-D8A3-ACD1-6CA9E95D9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827" y="1274338"/>
            <a:ext cx="10303541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Музыка со временем становится более ритмичной и энергичной.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Современные треки предполагаются более бодрыми, чем в прошлом.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Музыкальные предпочтения общества изменяются каждые десятилетия.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Эти изменения могут отражать культурные и технологические сдвиги.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Глобальные события влияют на стиль и настроение музыки.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В периоды войн или кризисов музыка может становиться более мрачной или меланхоличной.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Технологический прогресс меняет способы создания музыки.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С распространением цифровых инструментов музыка всё чаще создаётся без живых инструментов.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Развитие платформ (радио, интернет, стриминг) влияет на формат и структуру треков.</a:t>
            </a:r>
            <a:b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</a:b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Музыка адаптируется под новые форматы прослушивания и восприятия.</a:t>
            </a:r>
          </a:p>
        </p:txBody>
      </p:sp>
    </p:spTree>
    <p:extLst>
      <p:ext uri="{BB962C8B-B14F-4D97-AF65-F5344CB8AC3E}">
        <p14:creationId xmlns:p14="http://schemas.microsoft.com/office/powerpoint/2010/main" val="2014899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9F27263-9B08-1142-F985-C0B90255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>
                <a:solidFill>
                  <a:schemeClr val="tx1"/>
                </a:solidFill>
              </a:rPr>
              <a:t>4</a:t>
            </a:fld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8CB47B6C-B238-A526-CE1F-7471994E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46" y="330931"/>
            <a:ext cx="4476273" cy="365126"/>
          </a:xfrm>
        </p:spPr>
        <p:txBody>
          <a:bodyPr/>
          <a:lstStyle/>
          <a:p>
            <a:r>
              <a:rPr lang="ru-RU" dirty="0"/>
              <a:t>Информация о датасете</a:t>
            </a:r>
          </a:p>
        </p:txBody>
      </p:sp>
      <p:pic>
        <p:nvPicPr>
          <p:cNvPr id="10" name="Объект 17">
            <a:extLst>
              <a:ext uri="{FF2B5EF4-FFF2-40B4-BE49-F238E27FC236}">
                <a16:creationId xmlns:a16="http://schemas.microsoft.com/office/drawing/2014/main" id="{7696BE20-1632-4418-AAC7-A2D5B4194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962" y="782348"/>
            <a:ext cx="1405731" cy="61549"/>
          </a:xfrm>
          <a:prstGeom prst="roundRect">
            <a:avLst>
              <a:gd name="adj" fmla="val 2934"/>
            </a:avLst>
          </a:prstGeom>
        </p:spPr>
      </p:pic>
      <p:sp>
        <p:nvSpPr>
          <p:cNvPr id="25" name="Rectangle 7">
            <a:extLst>
              <a:ext uri="{FF2B5EF4-FFF2-40B4-BE49-F238E27FC236}">
                <a16:creationId xmlns:a16="http://schemas.microsoft.com/office/drawing/2014/main" id="{C9F04057-CF9B-705E-5048-67D54350F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875" y="1166842"/>
            <a:ext cx="1143425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В работе использован открытый датасет </a:t>
            </a: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Spotify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Historical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Data 1921–2020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с платформы </a:t>
            </a:r>
            <a:r>
              <a:rPr kumimoji="0" lang="ru-RU" altLang="ru-RU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Kaggle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Он содержит информацию о 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треках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выпущенных за последние 100 лет, включая </a:t>
            </a: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аудиофичи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автоматически рассчитанные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Spotify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🔍 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Основные параметры датасета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danceability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насколько удобно под трек танцевать (0–1).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energy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«энергичность» трека, уровень громкости и интенсивности.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loudness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средняя громкость трека в децибелах.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speechiness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наличие речевых компонентов (чем выше, тем ближе к подкасту).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acousticness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вероятность того, что трек акустический.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instrumentalness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вероятность, что трек без вокала.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liveness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показатель «живого» исполнения (например, концерт).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valence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эмоциональная окраска (0 – грустно, 1 – весело).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tempo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темп музыки в ударах в минуту (BPM).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release_date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дата выпуска трека (год, месяц или точная дата).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Всего в датасете ~600 000 записей, отобраны треки с валидной датой и параметрами.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F18574-2219-D739-6616-4788E12A9879}"/>
              </a:ext>
            </a:extLst>
          </p:cNvPr>
          <p:cNvSpPr txBox="1"/>
          <p:nvPr/>
        </p:nvSpPr>
        <p:spPr>
          <a:xfrm>
            <a:off x="3126658" y="583877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https://www.kaggle.com/datasets/yamaerenay/spotify-dataset-19212020-600k-tracks</a:t>
            </a:r>
          </a:p>
        </p:txBody>
      </p:sp>
    </p:spTree>
    <p:extLst>
      <p:ext uri="{BB962C8B-B14F-4D97-AF65-F5344CB8AC3E}">
        <p14:creationId xmlns:p14="http://schemas.microsoft.com/office/powerpoint/2010/main" val="2722084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8F53556-CD34-4D59-8D6C-2D83D678D748}"/>
              </a:ext>
            </a:extLst>
          </p:cNvPr>
          <p:cNvSpPr/>
          <p:nvPr/>
        </p:nvSpPr>
        <p:spPr>
          <a:xfrm>
            <a:off x="334962" y="1086826"/>
            <a:ext cx="11626390" cy="5132135"/>
          </a:xfrm>
          <a:prstGeom prst="roundRect">
            <a:avLst>
              <a:gd name="adj" fmla="val 1180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/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ru-RU">
              <a:noFill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437E712-5DF7-8897-3386-AD068638B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5</a:t>
            </a:fld>
            <a:endParaRPr lang="ru-RU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D2A4ABE2-97ED-DBE3-9F07-55E0AE282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275" y="1305258"/>
            <a:ext cx="10054765" cy="876300"/>
          </a:xfrm>
        </p:spPr>
        <p:txBody>
          <a:bodyPr>
            <a:noAutofit/>
          </a:bodyPr>
          <a:lstStyle/>
          <a:p>
            <a:r>
              <a:rPr lang="ru-RU" b="1"/>
              <a:t>Качественное образование и профессиональная подготовка.</a:t>
            </a:r>
          </a:p>
          <a:p>
            <a:r>
              <a:rPr lang="ru-RU"/>
              <a:t>Университет предоставляет фундаментальные знания и практические навыки, необходимые для успешной карьеры. Обучение у опытных преподавателей и доступ к современным ресурсам помогают студентам стать высококвалифицированными специалистами в выбранной области.</a:t>
            </a:r>
          </a:p>
        </p:txBody>
      </p:sp>
      <p:pic>
        <p:nvPicPr>
          <p:cNvPr id="20" name="Объект 19" descr="Значок 1 со сплошной заливкой">
            <a:extLst>
              <a:ext uri="{FF2B5EF4-FFF2-40B4-BE49-F238E27FC236}">
                <a16:creationId xmlns:a16="http://schemas.microsoft.com/office/drawing/2014/main" id="{9A4CAA47-6B88-E532-0E90-E03E72790F1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794" y="1335088"/>
            <a:ext cx="882650" cy="882650"/>
          </a:xfrm>
        </p:spPr>
      </p:pic>
      <p:pic>
        <p:nvPicPr>
          <p:cNvPr id="22" name="Объект 21" descr="Значок со сплошной заливкой">
            <a:extLst>
              <a:ext uri="{FF2B5EF4-FFF2-40B4-BE49-F238E27FC236}">
                <a16:creationId xmlns:a16="http://schemas.microsoft.com/office/drawing/2014/main" id="{42CA034A-4C10-45DC-97A3-FE3182199CEB}"/>
              </a:ext>
            </a:extLst>
          </p:cNvPr>
          <p:cNvPicPr>
            <a:picLocks noGrp="1" noChangeAspect="1"/>
          </p:cNvPicPr>
          <p:nvPr>
            <p:ph sz="quarter" idx="3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794" y="2520950"/>
            <a:ext cx="882650" cy="882650"/>
          </a:xfrm>
        </p:spPr>
      </p:pic>
      <p:pic>
        <p:nvPicPr>
          <p:cNvPr id="24" name="Объект 23" descr="Значок 3 со сплошной заливкой">
            <a:extLst>
              <a:ext uri="{FF2B5EF4-FFF2-40B4-BE49-F238E27FC236}">
                <a16:creationId xmlns:a16="http://schemas.microsoft.com/office/drawing/2014/main" id="{E063A01A-EC23-4C4B-BF24-DC26A1871D88}"/>
              </a:ext>
            </a:extLst>
          </p:cNvPr>
          <p:cNvPicPr>
            <a:picLocks noGrp="1" noChangeAspect="1"/>
          </p:cNvPicPr>
          <p:nvPr>
            <p:ph sz="quarter" idx="3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794" y="3798056"/>
            <a:ext cx="882650" cy="882650"/>
          </a:xfrm>
        </p:spPr>
      </p:pic>
      <p:pic>
        <p:nvPicPr>
          <p:cNvPr id="26" name="Объект 25" descr="Значок 4 со сплошной заливкой">
            <a:extLst>
              <a:ext uri="{FF2B5EF4-FFF2-40B4-BE49-F238E27FC236}">
                <a16:creationId xmlns:a16="http://schemas.microsoft.com/office/drawing/2014/main" id="{A01BC1F7-7041-5AA8-946F-CFF00496AF1C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794" y="5017509"/>
            <a:ext cx="882650" cy="882650"/>
          </a:xfrm>
        </p:spPr>
      </p:pic>
      <p:sp>
        <p:nvSpPr>
          <p:cNvPr id="27" name="Объект 8">
            <a:extLst>
              <a:ext uri="{FF2B5EF4-FFF2-40B4-BE49-F238E27FC236}">
                <a16:creationId xmlns:a16="http://schemas.microsoft.com/office/drawing/2014/main" id="{D8876085-E6E2-EDF7-AD5C-334A09E5547A}"/>
              </a:ext>
            </a:extLst>
          </p:cNvPr>
          <p:cNvSpPr txBox="1">
            <a:spLocks/>
          </p:cNvSpPr>
          <p:nvPr/>
        </p:nvSpPr>
        <p:spPr>
          <a:xfrm>
            <a:off x="1819275" y="2509792"/>
            <a:ext cx="9736931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Университет как источник смыслов и ценностей.</a:t>
            </a:r>
          </a:p>
          <a:p>
            <a:r>
              <a:rPr lang="ru-RU" dirty="0"/>
              <a:t>Обучение в университете помогает не только приобрести профессиональные навыки, но и сформировать мировоззрение. Через науку, искусство, дискуссии и проекты студенты учатся понимать себя, находить смыслы в своей деятельности и осознавать свою роль в обществе.</a:t>
            </a:r>
          </a:p>
        </p:txBody>
      </p:sp>
      <p:sp>
        <p:nvSpPr>
          <p:cNvPr id="28" name="Объект 8">
            <a:extLst>
              <a:ext uri="{FF2B5EF4-FFF2-40B4-BE49-F238E27FC236}">
                <a16:creationId xmlns:a16="http://schemas.microsoft.com/office/drawing/2014/main" id="{2C9C7CFE-E164-B540-E88C-CEA176E12C57}"/>
              </a:ext>
            </a:extLst>
          </p:cNvPr>
          <p:cNvSpPr txBox="1">
            <a:spLocks/>
          </p:cNvSpPr>
          <p:nvPr/>
        </p:nvSpPr>
        <p:spPr>
          <a:xfrm>
            <a:off x="1819276" y="3759203"/>
            <a:ext cx="9936402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/>
              <a:t>Возможности для самореализации и личностного роста.</a:t>
            </a:r>
          </a:p>
          <a:p>
            <a:r>
              <a:rPr lang="ru-RU"/>
              <a:t>Университет — это пространство для творчества, научных исследований, спорта и общественной деятельности. Студенты могут участвовать в проектах, клубах, мероприятиях и волонтерских инициативах, что помогает раскрыть их потенциал и найти себя.</a:t>
            </a:r>
          </a:p>
          <a:p>
            <a:endParaRPr lang="ru-RU"/>
          </a:p>
        </p:txBody>
      </p:sp>
      <p:sp>
        <p:nvSpPr>
          <p:cNvPr id="29" name="Объект 8">
            <a:extLst>
              <a:ext uri="{FF2B5EF4-FFF2-40B4-BE49-F238E27FC236}">
                <a16:creationId xmlns:a16="http://schemas.microsoft.com/office/drawing/2014/main" id="{0CAAF891-AE5D-E110-159A-B063BAB64249}"/>
              </a:ext>
            </a:extLst>
          </p:cNvPr>
          <p:cNvSpPr txBox="1">
            <a:spLocks/>
          </p:cNvSpPr>
          <p:nvPr/>
        </p:nvSpPr>
        <p:spPr>
          <a:xfrm>
            <a:off x="1819275" y="4977671"/>
            <a:ext cx="10054765" cy="87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/>
              <a:t>Социальные связи и </a:t>
            </a:r>
            <a:r>
              <a:rPr lang="en-US" b="1"/>
              <a:t>networking</a:t>
            </a:r>
            <a:r>
              <a:rPr lang="ru-RU" b="1"/>
              <a:t>.</a:t>
            </a:r>
            <a:endParaRPr lang="en-US" b="1"/>
          </a:p>
          <a:p>
            <a:r>
              <a:rPr lang="ru-RU"/>
              <a:t>Университет — это возможности завязывать полезные знакомства и дружба на всю жизнь. Общение с одногруппниками, преподавателями и выпускниками помогает построить профессиональную сеть контактов, которая может стать важным ресурсом в будущей карьере.</a:t>
            </a:r>
          </a:p>
          <a:p>
            <a:endParaRPr lang="ru-RU"/>
          </a:p>
        </p:txBody>
      </p:sp>
      <p:pic>
        <p:nvPicPr>
          <p:cNvPr id="19" name="Объект 17">
            <a:extLst>
              <a:ext uri="{FF2B5EF4-FFF2-40B4-BE49-F238E27FC236}">
                <a16:creationId xmlns:a16="http://schemas.microsoft.com/office/drawing/2014/main" id="{F1E162CA-02E2-43A5-B6F5-63D25C8824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4962" y="782348"/>
            <a:ext cx="1405731" cy="61549"/>
          </a:xfrm>
          <a:prstGeom prst="roundRect">
            <a:avLst>
              <a:gd name="adj" fmla="val 2934"/>
            </a:avLst>
          </a:prstGeom>
          <a:noFill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F042ED-E19C-8228-9922-92168EB6CB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244" y="1086826"/>
            <a:ext cx="11657512" cy="506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50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9D751A0-EF70-0C04-BEF8-BB949D82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6</a:t>
            </a:fld>
            <a:endParaRPr lang="ru-RU"/>
          </a:p>
        </p:txBody>
      </p:sp>
      <p:sp>
        <p:nvSpPr>
          <p:cNvPr id="21" name="Заголовок 20">
            <a:extLst>
              <a:ext uri="{FF2B5EF4-FFF2-40B4-BE49-F238E27FC236}">
                <a16:creationId xmlns:a16="http://schemas.microsoft.com/office/drawing/2014/main" id="{4B0EC057-CC8B-9AEB-5F48-C872C4E7E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</a:t>
            </a:r>
          </a:p>
        </p:txBody>
      </p:sp>
      <p:pic>
        <p:nvPicPr>
          <p:cNvPr id="25" name="Объект 17">
            <a:extLst>
              <a:ext uri="{FF2B5EF4-FFF2-40B4-BE49-F238E27FC236}">
                <a16:creationId xmlns:a16="http://schemas.microsoft.com/office/drawing/2014/main" id="{2126A8D7-BFD7-43B8-9202-DB34F0047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962" y="782348"/>
            <a:ext cx="1405731" cy="61549"/>
          </a:xfrm>
          <a:prstGeom prst="roundRect">
            <a:avLst>
              <a:gd name="adj" fmla="val 2934"/>
            </a:avLst>
          </a:prstGeom>
          <a:noFill/>
        </p:spPr>
      </p:pic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1645A897-B6E1-B41B-4C9C-B802AFBE2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095703"/>
              </p:ext>
            </p:extLst>
          </p:nvPr>
        </p:nvGraphicFramePr>
        <p:xfrm>
          <a:off x="1312600" y="2161365"/>
          <a:ext cx="9566799" cy="2535270"/>
        </p:xfrm>
        <a:graphic>
          <a:graphicData uri="http://schemas.openxmlformats.org/drawingml/2006/table">
            <a:tbl>
              <a:tblPr/>
              <a:tblGrid>
                <a:gridCol w="3188933">
                  <a:extLst>
                    <a:ext uri="{9D8B030D-6E8A-4147-A177-3AD203B41FA5}">
                      <a16:colId xmlns:a16="http://schemas.microsoft.com/office/drawing/2014/main" val="2675780423"/>
                    </a:ext>
                  </a:extLst>
                </a:gridCol>
                <a:gridCol w="3188933">
                  <a:extLst>
                    <a:ext uri="{9D8B030D-6E8A-4147-A177-3AD203B41FA5}">
                      <a16:colId xmlns:a16="http://schemas.microsoft.com/office/drawing/2014/main" val="725417028"/>
                    </a:ext>
                  </a:extLst>
                </a:gridCol>
                <a:gridCol w="3188933">
                  <a:extLst>
                    <a:ext uri="{9D8B030D-6E8A-4147-A177-3AD203B41FA5}">
                      <a16:colId xmlns:a16="http://schemas.microsoft.com/office/drawing/2014/main" val="675832192"/>
                    </a:ext>
                  </a:extLst>
                </a:gridCol>
              </a:tblGrid>
              <a:tr h="586776">
                <a:tc>
                  <a:txBody>
                    <a:bodyPr/>
                    <a:lstStyle/>
                    <a:p>
                      <a:r>
                        <a:rPr lang="ru-RU"/>
                        <a:t>🗄️ </a:t>
                      </a:r>
                      <a:r>
                        <a:rPr lang="ru-RU" b="1"/>
                        <a:t>1. Подключение хранилища</a:t>
                      </a:r>
                      <a:endParaRPr lang="ru-R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⚡ </a:t>
                      </a:r>
                      <a:r>
                        <a:rPr lang="ru-RU" b="1"/>
                        <a:t>2. Инициализация </a:t>
                      </a:r>
                      <a:r>
                        <a:rPr lang="en-US" b="1"/>
                        <a:t>Spark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📥 </a:t>
                      </a:r>
                      <a:r>
                        <a:rPr lang="ru-RU" b="1"/>
                        <a:t>3. Загрузка данных</a:t>
                      </a:r>
                      <a:endParaRPr lang="ru-R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413503"/>
                  </a:ext>
                </a:extLst>
              </a:tr>
              <a:tr h="1895190">
                <a:tc>
                  <a:txBody>
                    <a:bodyPr/>
                    <a:lstStyle/>
                    <a:p>
                      <a:r>
                        <a:rPr lang="ru-RU" dirty="0"/>
                        <a:t>Использовали Google Drive для хранения CSV-файла с треками.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Создали сессию Apache Spark для эффективной работы с большими данными.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Считали CSV-файл с автоматическим определением типов колонок.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785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043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0F9A6B6-9562-B7FB-2FB7-42FE5323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</a:t>
            </a:r>
          </a:p>
        </p:txBody>
      </p:sp>
      <p:pic>
        <p:nvPicPr>
          <p:cNvPr id="25" name="Объект 17">
            <a:extLst>
              <a:ext uri="{FF2B5EF4-FFF2-40B4-BE49-F238E27FC236}">
                <a16:creationId xmlns:a16="http://schemas.microsoft.com/office/drawing/2014/main" id="{BDD1ABD9-28C5-4388-ACCD-24A86D103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962" y="782348"/>
            <a:ext cx="1405731" cy="61549"/>
          </a:xfrm>
          <a:prstGeom prst="roundRect">
            <a:avLst>
              <a:gd name="adj" fmla="val 2934"/>
            </a:avLst>
          </a:prstGeom>
          <a:solidFill>
            <a:schemeClr val="bg2"/>
          </a:solidFill>
        </p:spPr>
      </p:pic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74931AF8-0974-C106-548D-A79F79020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728622"/>
              </p:ext>
            </p:extLst>
          </p:nvPr>
        </p:nvGraphicFramePr>
        <p:xfrm>
          <a:off x="1324213" y="2051893"/>
          <a:ext cx="9543573" cy="2754214"/>
        </p:xfrm>
        <a:graphic>
          <a:graphicData uri="http://schemas.openxmlformats.org/drawingml/2006/table">
            <a:tbl>
              <a:tblPr/>
              <a:tblGrid>
                <a:gridCol w="3181191">
                  <a:extLst>
                    <a:ext uri="{9D8B030D-6E8A-4147-A177-3AD203B41FA5}">
                      <a16:colId xmlns:a16="http://schemas.microsoft.com/office/drawing/2014/main" val="693177438"/>
                    </a:ext>
                  </a:extLst>
                </a:gridCol>
                <a:gridCol w="3181191">
                  <a:extLst>
                    <a:ext uri="{9D8B030D-6E8A-4147-A177-3AD203B41FA5}">
                      <a16:colId xmlns:a16="http://schemas.microsoft.com/office/drawing/2014/main" val="1918862989"/>
                    </a:ext>
                  </a:extLst>
                </a:gridCol>
                <a:gridCol w="3181191">
                  <a:extLst>
                    <a:ext uri="{9D8B030D-6E8A-4147-A177-3AD203B41FA5}">
                      <a16:colId xmlns:a16="http://schemas.microsoft.com/office/drawing/2014/main" val="1460458162"/>
                    </a:ext>
                  </a:extLst>
                </a:gridCol>
              </a:tblGrid>
              <a:tr h="746905">
                <a:tc>
                  <a:txBody>
                    <a:bodyPr/>
                    <a:lstStyle/>
                    <a:p>
                      <a:r>
                        <a:rPr lang="ru-RU" sz="1700"/>
                        <a:t>📅 </a:t>
                      </a:r>
                      <a:r>
                        <a:rPr lang="ru-RU" sz="1700" b="1"/>
                        <a:t>4. Обработка даты релиза</a:t>
                      </a:r>
                      <a:endParaRPr lang="ru-RU" sz="1700"/>
                    </a:p>
                  </a:txBody>
                  <a:tcPr marL="87958" marR="87958" marT="43979" marB="439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/>
                        <a:t>🔢 </a:t>
                      </a:r>
                      <a:r>
                        <a:rPr lang="ru-RU" sz="1700" b="1"/>
                        <a:t>5. Обработка десятилетий</a:t>
                      </a:r>
                      <a:endParaRPr lang="ru-RU" sz="1700"/>
                    </a:p>
                  </a:txBody>
                  <a:tcPr marL="87958" marR="87958" marT="43979" marB="439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/>
                        <a:t>📊 </a:t>
                      </a:r>
                      <a:r>
                        <a:rPr lang="ru-RU" sz="1700" b="1"/>
                        <a:t>6. Группировка и сохранение результатов</a:t>
                      </a:r>
                      <a:endParaRPr lang="ru-RU" sz="1700"/>
                    </a:p>
                  </a:txBody>
                  <a:tcPr marL="87958" marR="87958" marT="43979" marB="439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770485"/>
                  </a:ext>
                </a:extLst>
              </a:tr>
              <a:tr h="2007309">
                <a:tc>
                  <a:txBody>
                    <a:bodyPr/>
                    <a:lstStyle/>
                    <a:p>
                      <a:r>
                        <a:rPr lang="ru-RU" sz="1700"/>
                        <a:t>Извлекли год из разных форматов даты (yyyy, yyyy-MM, dd/MM/yyyy, yyyy-MM-dd).</a:t>
                      </a:r>
                    </a:p>
                  </a:txBody>
                  <a:tcPr marL="87958" marR="87958" marT="43979" marB="439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dirty="0"/>
                        <a:t>На основе года рассчитали десятилетия для анализа трендов.</a:t>
                      </a:r>
                    </a:p>
                  </a:txBody>
                  <a:tcPr marL="87958" marR="87958" marT="43979" marB="439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700" dirty="0"/>
                        <a:t>Отфильтровали некорректные данные, вычислили средние значения параметров по десятилетиям, сохранили результат в CSV.</a:t>
                      </a:r>
                    </a:p>
                  </a:txBody>
                  <a:tcPr marL="87958" marR="87958" marT="43979" marB="439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321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757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4DC976E3-05FB-5695-714D-641D6B52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</a:t>
            </a:r>
          </a:p>
        </p:txBody>
      </p:sp>
      <p:pic>
        <p:nvPicPr>
          <p:cNvPr id="33" name="Объект 17">
            <a:extLst>
              <a:ext uri="{FF2B5EF4-FFF2-40B4-BE49-F238E27FC236}">
                <a16:creationId xmlns:a16="http://schemas.microsoft.com/office/drawing/2014/main" id="{1EFE74EB-1064-42F5-8D3B-C7213D2E9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962" y="782348"/>
            <a:ext cx="1405731" cy="61549"/>
          </a:xfrm>
          <a:prstGeom prst="roundRect">
            <a:avLst>
              <a:gd name="adj" fmla="val 2934"/>
            </a:avLst>
          </a:prstGeom>
          <a:solidFill>
            <a:schemeClr val="bg2"/>
          </a:solidFill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C74551-8D92-29A8-81D3-376A84B59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303" y="2369451"/>
            <a:ext cx="11641394" cy="2119098"/>
          </a:xfrm>
          <a:prstGeom prst="rect">
            <a:avLst/>
          </a:prstGeom>
        </p:spPr>
      </p:pic>
      <p:sp>
        <p:nvSpPr>
          <p:cNvPr id="11" name="Заголовок 12">
            <a:extLst>
              <a:ext uri="{FF2B5EF4-FFF2-40B4-BE49-F238E27FC236}">
                <a16:creationId xmlns:a16="http://schemas.microsoft.com/office/drawing/2014/main" id="{5B7BA037-8445-A8E4-F75E-102C5022C5B7}"/>
              </a:ext>
            </a:extLst>
          </p:cNvPr>
          <p:cNvSpPr txBox="1">
            <a:spLocks/>
          </p:cNvSpPr>
          <p:nvPr/>
        </p:nvSpPr>
        <p:spPr>
          <a:xfrm>
            <a:off x="2898375" y="5060113"/>
            <a:ext cx="6395249" cy="9539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Полученная таблица с данными, отфильтрованными по десятилетиям</a:t>
            </a:r>
          </a:p>
        </p:txBody>
      </p:sp>
    </p:spTree>
    <p:extLst>
      <p:ext uri="{BB962C8B-B14F-4D97-AF65-F5344CB8AC3E}">
        <p14:creationId xmlns:p14="http://schemas.microsoft.com/office/powerpoint/2010/main" val="341629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AFD12DE-A780-4D7D-30CB-C83BE76D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ACEC7-D4E7-49A9-99C7-C28166B54012}" type="slidenum">
              <a:rPr lang="ru-RU" smtClean="0"/>
              <a:t>9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C66D6B3-0570-2232-73F6-8BCF8135F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 в </a:t>
            </a:r>
            <a:r>
              <a:rPr lang="en-US" dirty="0"/>
              <a:t>Power BI</a:t>
            </a:r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1FDC4B59-3FBD-F808-D7DE-0DBDC1536980}"/>
              </a:ext>
            </a:extLst>
          </p:cNvPr>
          <p:cNvSpPr/>
          <p:nvPr/>
        </p:nvSpPr>
        <p:spPr>
          <a:xfrm>
            <a:off x="8991438" y="1076325"/>
            <a:ext cx="2828924" cy="2291682"/>
          </a:xfrm>
          <a:prstGeom prst="roundRect">
            <a:avLst>
              <a:gd name="adj" fmla="val 3687"/>
            </a:avLst>
          </a:prstGeom>
          <a:solidFill>
            <a:schemeClr val="tx1"/>
          </a:solidFill>
          <a:ln w="6350">
            <a:solidFill>
              <a:schemeClr val="tx1"/>
            </a:solidFill>
          </a:ln>
          <a:effectLst/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ru-RU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608DA1-6C72-275F-4265-B1FE5827BE3D}"/>
              </a:ext>
            </a:extLst>
          </p:cNvPr>
          <p:cNvSpPr txBox="1"/>
          <p:nvPr/>
        </p:nvSpPr>
        <p:spPr>
          <a:xfrm>
            <a:off x="9039225" y="1099030"/>
            <a:ext cx="2628900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Danceability</a:t>
            </a:r>
            <a:r>
              <a:rPr lang="ru-RU" sz="1100" dirty="0">
                <a:solidFill>
                  <a:schemeClr val="bg1"/>
                </a:solidFill>
              </a:rPr>
              <a:t> постепенно растёт с 1940-х до 2020-х, отражая увеличение доли танцевальной поп-музыки и упрощённых ритмов. Особенно заметен скачок после 2000-х.</a:t>
            </a:r>
          </a:p>
          <a:p>
            <a:endParaRPr lang="ru-RU" sz="1100" dirty="0">
              <a:solidFill>
                <a:schemeClr val="bg1"/>
              </a:solidFill>
            </a:endParaRPr>
          </a:p>
          <a:p>
            <a:r>
              <a:rPr lang="ru-RU" sz="1100" dirty="0">
                <a:solidFill>
                  <a:schemeClr val="bg1"/>
                </a:solidFill>
              </a:rPr>
              <a:t>Energy также демонстрирует рост: от спокойных композиций прошлого к более «заряженным» и динамичным трекам. Пик достигается в 2000–2010-х.</a:t>
            </a: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1C72E818-AD7C-A36D-DEB6-553B92BB9031}"/>
              </a:ext>
            </a:extLst>
          </p:cNvPr>
          <p:cNvSpPr/>
          <p:nvPr/>
        </p:nvSpPr>
        <p:spPr>
          <a:xfrm>
            <a:off x="8991438" y="3640930"/>
            <a:ext cx="2828924" cy="2755107"/>
          </a:xfrm>
          <a:prstGeom prst="roundRect">
            <a:avLst>
              <a:gd name="adj" fmla="val 3687"/>
            </a:avLst>
          </a:prstGeom>
          <a:solidFill>
            <a:srgbClr val="F4F4F4"/>
          </a:solidFill>
          <a:ln w="6350">
            <a:noFill/>
          </a:ln>
          <a:effectLst/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ru-RU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7E7CDB-9632-3D68-1DCE-5781452C8FC5}"/>
              </a:ext>
            </a:extLst>
          </p:cNvPr>
          <p:cNvSpPr txBox="1"/>
          <p:nvPr/>
        </p:nvSpPr>
        <p:spPr>
          <a:xfrm>
            <a:off x="9091450" y="3624260"/>
            <a:ext cx="26289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</a:rPr>
              <a:t>Loudness</a:t>
            </a:r>
            <a:r>
              <a:rPr lang="ru-RU" sz="1100" dirty="0">
                <a:solidFill>
                  <a:schemeClr val="bg1"/>
                </a:solidFill>
              </a:rPr>
              <a:t> (громкость, в децибелах) повышается с десятилетиями, что связано с ростом уровня громкости в поп-индустрии («</a:t>
            </a:r>
            <a:r>
              <a:rPr lang="ru-RU" sz="1100" dirty="0" err="1">
                <a:solidFill>
                  <a:schemeClr val="bg1"/>
                </a:solidFill>
              </a:rPr>
              <a:t>loudness</a:t>
            </a:r>
            <a:r>
              <a:rPr lang="ru-RU" sz="1100" dirty="0">
                <a:solidFill>
                  <a:schemeClr val="bg1"/>
                </a:solidFill>
              </a:rPr>
              <a:t> </a:t>
            </a:r>
            <a:r>
              <a:rPr lang="ru-RU" sz="1100" dirty="0" err="1">
                <a:solidFill>
                  <a:schemeClr val="bg1"/>
                </a:solidFill>
              </a:rPr>
              <a:t>war</a:t>
            </a:r>
            <a:r>
              <a:rPr lang="ru-RU" sz="1100" dirty="0">
                <a:solidFill>
                  <a:schemeClr val="bg1"/>
                </a:solidFill>
              </a:rPr>
              <a:t>»). После 1990-х средняя громкость стабилизируется на высоком уровне.</a:t>
            </a:r>
          </a:p>
          <a:p>
            <a:endParaRPr lang="ru-RU" sz="1100" dirty="0">
              <a:solidFill>
                <a:schemeClr val="bg1"/>
              </a:solidFill>
            </a:endParaRPr>
          </a:p>
          <a:p>
            <a:r>
              <a:rPr lang="ru-RU" sz="1100" dirty="0" err="1">
                <a:solidFill>
                  <a:schemeClr val="bg1"/>
                </a:solidFill>
              </a:rPr>
              <a:t>Speechiness</a:t>
            </a:r>
            <a:r>
              <a:rPr lang="ru-RU" sz="1100" dirty="0">
                <a:solidFill>
                  <a:schemeClr val="bg1"/>
                </a:solidFill>
              </a:rPr>
              <a:t> указывает на наличие речи: после высоких значений в 1920-х (возможно, из-за джазовых записей с речевыми вставками) падает, а в 2000-х и 2020-х снова растёт — из-за рэпа и трэп-музыки.</a:t>
            </a:r>
          </a:p>
        </p:txBody>
      </p:sp>
      <p:pic>
        <p:nvPicPr>
          <p:cNvPr id="20" name="Объект 17">
            <a:extLst>
              <a:ext uri="{FF2B5EF4-FFF2-40B4-BE49-F238E27FC236}">
                <a16:creationId xmlns:a16="http://schemas.microsoft.com/office/drawing/2014/main" id="{A23F4929-BEA3-47AF-A738-7EBDA6B3A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962" y="782348"/>
            <a:ext cx="1405731" cy="61549"/>
          </a:xfrm>
          <a:prstGeom prst="roundRect">
            <a:avLst>
              <a:gd name="adj" fmla="val 2934"/>
            </a:avLst>
          </a:prstGeom>
          <a:solidFill>
            <a:schemeClr val="bg2"/>
          </a:solidFill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93533D-CDF2-3242-16FF-D72255BB3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48" y="1185504"/>
            <a:ext cx="3600000" cy="233152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8437F4E-443E-3DEE-C4EC-198AFD997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711" y="1185502"/>
            <a:ext cx="3938870" cy="233152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CB15800-7E04-8345-FAB3-D2D62346E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111" y="3922160"/>
            <a:ext cx="3600000" cy="227500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EF2D692-4B5E-AC7D-1F53-BFD73811C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7710" y="3902127"/>
            <a:ext cx="3938869" cy="229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6320"/>
      </p:ext>
    </p:extLst>
  </p:cSld>
  <p:clrMapOvr>
    <a:masterClrMapping/>
  </p:clrMapOvr>
</p:sld>
</file>

<file path=ppt/theme/theme1.xml><?xml version="1.0" encoding="utf-8"?>
<a:theme xmlns:a="http://schemas.openxmlformats.org/drawingml/2006/main" name="110 лет ЮФУ">
  <a:themeElements>
    <a:clrScheme name="ЮФУ 110-летие">
      <a:dk1>
        <a:srgbClr val="070D6B"/>
      </a:dk1>
      <a:lt1>
        <a:sysClr val="window" lastClr="FFFFFF"/>
      </a:lt1>
      <a:dk2>
        <a:srgbClr val="000000"/>
      </a:dk2>
      <a:lt2>
        <a:srgbClr val="E8E8E8"/>
      </a:lt2>
      <a:accent1>
        <a:srgbClr val="E13855"/>
      </a:accent1>
      <a:accent2>
        <a:srgbClr val="070D6B"/>
      </a:accent2>
      <a:accent3>
        <a:srgbClr val="EE115F"/>
      </a:accent3>
      <a:accent4>
        <a:srgbClr val="1D4992"/>
      </a:accent4>
      <a:accent5>
        <a:srgbClr val="003F99"/>
      </a:accent5>
      <a:accent6>
        <a:srgbClr val="FF1F33"/>
      </a:accent6>
      <a:hlink>
        <a:srgbClr val="404040"/>
      </a:hlink>
      <a:folHlink>
        <a:srgbClr val="A6A6A6"/>
      </a:folHlink>
    </a:clrScheme>
    <a:fontScheme name="Другая 1">
      <a:majorFont>
        <a:latin typeface="Montserrat Medium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10 лет ЮФУ + Приоритет">
  <a:themeElements>
    <a:clrScheme name="ЮФУ 110-летие">
      <a:dk1>
        <a:srgbClr val="070D6B"/>
      </a:dk1>
      <a:lt1>
        <a:sysClr val="window" lastClr="FFFFFF"/>
      </a:lt1>
      <a:dk2>
        <a:srgbClr val="000000"/>
      </a:dk2>
      <a:lt2>
        <a:srgbClr val="E8E8E8"/>
      </a:lt2>
      <a:accent1>
        <a:srgbClr val="E13855"/>
      </a:accent1>
      <a:accent2>
        <a:srgbClr val="070D6B"/>
      </a:accent2>
      <a:accent3>
        <a:srgbClr val="EE115F"/>
      </a:accent3>
      <a:accent4>
        <a:srgbClr val="1D4992"/>
      </a:accent4>
      <a:accent5>
        <a:srgbClr val="003F99"/>
      </a:accent5>
      <a:accent6>
        <a:srgbClr val="FF1F33"/>
      </a:accent6>
      <a:hlink>
        <a:srgbClr val="404040"/>
      </a:hlink>
      <a:folHlink>
        <a:srgbClr val="A6A6A6"/>
      </a:folHlink>
    </a:clrScheme>
    <a:fontScheme name="Другая 1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89D74735F3D51E4C88890240D17824DD" ma:contentTypeVersion="12" ma:contentTypeDescription="Создание документа." ma:contentTypeScope="" ma:versionID="4bc2d15fb0052321e87045043ecda35f">
  <xsd:schema xmlns:xsd="http://www.w3.org/2001/XMLSchema" xmlns:xs="http://www.w3.org/2001/XMLSchema" xmlns:p="http://schemas.microsoft.com/office/2006/metadata/properties" xmlns:ns2="c07798dd-43de-4e37-9659-e99d66039f0f" xmlns:ns3="e94f4480-b974-4134-ad22-1c168d95f10f" targetNamespace="http://schemas.microsoft.com/office/2006/metadata/properties" ma:root="true" ma:fieldsID="50d6901964e050af43fd490ccde884e6" ns2:_="" ns3:_="">
    <xsd:import namespace="c07798dd-43de-4e37-9659-e99d66039f0f"/>
    <xsd:import namespace="e94f4480-b974-4134-ad22-1c168d95f10f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7798dd-43de-4e37-9659-e99d66039f0f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Теги изображений" ma:readOnly="false" ma:fieldId="{5cf76f15-5ced-4ddc-b409-7134ff3c332f}" ma:taxonomyMulti="true" ma:sspId="3b1f9ad3-3015-4419-8a5a-22d4d402f4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4f4480-b974-4134-ad22-1c168d95f10f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16a6eb54-6ab6-414e-9e06-a3724fff0c8c}" ma:internalName="TaxCatchAll" ma:showField="CatchAllData" ma:web="e94f4480-b974-4134-ad22-1c168d95f10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4f4480-b974-4134-ad22-1c168d95f10f" xsi:nil="true"/>
    <lcf76f155ced4ddcb4097134ff3c332f xmlns="c07798dd-43de-4e37-9659-e99d66039f0f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0C1372-A425-4357-A01D-A02F82EE14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7798dd-43de-4e37-9659-e99d66039f0f"/>
    <ds:schemaRef ds:uri="e94f4480-b974-4134-ad22-1c168d95f1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ACD67D3-7634-453B-9F0C-BD39632188C0}">
  <ds:schemaRefs>
    <ds:schemaRef ds:uri="c07798dd-43de-4e37-9659-e99d66039f0f"/>
    <ds:schemaRef ds:uri="e94f4480-b974-4134-ad22-1c168d95f10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7D1893F-DE91-4D6E-AF6E-F137A860B53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1155</Words>
  <Application>Microsoft Office PowerPoint</Application>
  <PresentationFormat>Широкоэкранный</PresentationFormat>
  <Paragraphs>98</Paragraphs>
  <Slides>13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Montserrat Medium</vt:lpstr>
      <vt:lpstr>Aptos</vt:lpstr>
      <vt:lpstr>Montserrat SemiBold</vt:lpstr>
      <vt:lpstr>Arial</vt:lpstr>
      <vt:lpstr>Montserrat</vt:lpstr>
      <vt:lpstr>110 лет ЮФУ</vt:lpstr>
      <vt:lpstr>110 лет ЮФУ + Приоритет</vt:lpstr>
      <vt:lpstr>Анализ музыкальных трендов Spotify за последние 100 лет </vt:lpstr>
      <vt:lpstr>Цель проекта и актуальность</vt:lpstr>
      <vt:lpstr>Выдвигаемые гипотезы</vt:lpstr>
      <vt:lpstr>Информация о датасете</vt:lpstr>
      <vt:lpstr>Презентация PowerPoint</vt:lpstr>
      <vt:lpstr>Ход работы</vt:lpstr>
      <vt:lpstr>Ход работы</vt:lpstr>
      <vt:lpstr>Ход работы</vt:lpstr>
      <vt:lpstr>Визуализация в Power BI</vt:lpstr>
      <vt:lpstr>Визуализация в Power BI</vt:lpstr>
      <vt:lpstr>Заголовок слайда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 ИТОГАХ ДИЗАЙНА В ЮФУ</dc:title>
  <dc:creator>Гукасян Артем Анатольевич</dc:creator>
  <cp:lastModifiedBy>Лебедев Виктор Борисович</cp:lastModifiedBy>
  <cp:revision>7</cp:revision>
  <dcterms:created xsi:type="dcterms:W3CDTF">2025-03-02T15:58:03Z</dcterms:created>
  <dcterms:modified xsi:type="dcterms:W3CDTF">2025-06-27T12:37:27Z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0x01010089D74735F3D51E4C88890240D17824DD</vt:lpwstr>
  </property>
  <property fmtid="{D5CDD505-2E9C-101B-9397-08002B2CF9AE}" pid="3" name="MediaServiceImageTags">
    <vt:lpwstr/>
  </property>
</Properties>
</file>